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6" r:id="rId5"/>
    <p:sldId id="260" r:id="rId6"/>
    <p:sldId id="261" r:id="rId7"/>
    <p:sldId id="262" r:id="rId8"/>
    <p:sldId id="268" r:id="rId9"/>
    <p:sldId id="267" r:id="rId10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38B"/>
    <a:srgbClr val="9E1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la Ismaili Redzic" userId="56b0109e-88d7-4830-ae76-be00e2d3d20a" providerId="ADAL" clId="{F369B0CA-556D-40F2-84C9-F9DE795812EA}"/>
    <pc:docChg chg="custSel modSld">
      <pc:chgData name="Mirela Ismaili Redzic" userId="56b0109e-88d7-4830-ae76-be00e2d3d20a" providerId="ADAL" clId="{F369B0CA-556D-40F2-84C9-F9DE795812EA}" dt="2022-06-05T06:48:04.294" v="396" actId="20577"/>
      <pc:docMkLst>
        <pc:docMk/>
      </pc:docMkLst>
      <pc:sldChg chg="modSp mod">
        <pc:chgData name="Mirela Ismaili Redzic" userId="56b0109e-88d7-4830-ae76-be00e2d3d20a" providerId="ADAL" clId="{F369B0CA-556D-40F2-84C9-F9DE795812EA}" dt="2022-06-05T06:48:04.294" v="396" actId="20577"/>
        <pc:sldMkLst>
          <pc:docMk/>
          <pc:sldMk cId="1524878682" sldId="268"/>
        </pc:sldMkLst>
        <pc:spChg chg="mod">
          <ac:chgData name="Mirela Ismaili Redzic" userId="56b0109e-88d7-4830-ae76-be00e2d3d20a" providerId="ADAL" clId="{F369B0CA-556D-40F2-84C9-F9DE795812EA}" dt="2022-06-05T06:48:04.294" v="396" actId="20577"/>
          <ac:spMkLst>
            <pc:docMk/>
            <pc:sldMk cId="1524878682" sldId="268"/>
            <ac:spMk id="8" creationId="{00000000-0000-0000-0000-000000000000}"/>
          </ac:spMkLst>
        </pc:spChg>
      </pc:sldChg>
    </pc:docChg>
  </pc:docChgLst>
  <pc:docChgLst>
    <pc:chgData name="Mirela Ismaili Redzic" userId="56b0109e-88d7-4830-ae76-be00e2d3d20a" providerId="ADAL" clId="{0DC5DDC1-16FE-412B-94C5-1A14BE129D42}"/>
    <pc:docChg chg="custSel modSld">
      <pc:chgData name="Mirela Ismaili Redzic" userId="56b0109e-88d7-4830-ae76-be00e2d3d20a" providerId="ADAL" clId="{0DC5DDC1-16FE-412B-94C5-1A14BE129D42}" dt="2023-05-21T07:54:01.517" v="19" actId="6549"/>
      <pc:docMkLst>
        <pc:docMk/>
      </pc:docMkLst>
      <pc:sldChg chg="modSp mod">
        <pc:chgData name="Mirela Ismaili Redzic" userId="56b0109e-88d7-4830-ae76-be00e2d3d20a" providerId="ADAL" clId="{0DC5DDC1-16FE-412B-94C5-1A14BE129D42}" dt="2023-05-21T07:54:01.517" v="19" actId="6549"/>
        <pc:sldMkLst>
          <pc:docMk/>
          <pc:sldMk cId="1524878682" sldId="268"/>
        </pc:sldMkLst>
        <pc:spChg chg="mod">
          <ac:chgData name="Mirela Ismaili Redzic" userId="56b0109e-88d7-4830-ae76-be00e2d3d20a" providerId="ADAL" clId="{0DC5DDC1-16FE-412B-94C5-1A14BE129D42}" dt="2023-05-21T07:54:01.517" v="19" actId="6549"/>
          <ac:spMkLst>
            <pc:docMk/>
            <pc:sldMk cId="1524878682" sldId="268"/>
            <ac:spMk id="8" creationId="{00000000-0000-0000-0000-000000000000}"/>
          </ac:spMkLst>
        </pc:spChg>
      </pc:sldChg>
    </pc:docChg>
  </pc:docChgLst>
  <pc:docChgLst>
    <pc:chgData name="Mirela Ismaili Redzic" userId="56b0109e-88d7-4830-ae76-be00e2d3d20a" providerId="ADAL" clId="{C79CC68F-288E-4CEE-B663-E807A4EF8D96}"/>
    <pc:docChg chg="custSel modSld">
      <pc:chgData name="Mirela Ismaili Redzic" userId="56b0109e-88d7-4830-ae76-be00e2d3d20a" providerId="ADAL" clId="{C79CC68F-288E-4CEE-B663-E807A4EF8D96}" dt="2022-10-07T10:41:17.731" v="35" actId="113"/>
      <pc:docMkLst>
        <pc:docMk/>
      </pc:docMkLst>
      <pc:sldChg chg="modSp mod">
        <pc:chgData name="Mirela Ismaili Redzic" userId="56b0109e-88d7-4830-ae76-be00e2d3d20a" providerId="ADAL" clId="{C79CC68F-288E-4CEE-B663-E807A4EF8D96}" dt="2022-10-07T10:41:17.731" v="35" actId="113"/>
        <pc:sldMkLst>
          <pc:docMk/>
          <pc:sldMk cId="1524878682" sldId="268"/>
        </pc:sldMkLst>
        <pc:spChg chg="mod">
          <ac:chgData name="Mirela Ismaili Redzic" userId="56b0109e-88d7-4830-ae76-be00e2d3d20a" providerId="ADAL" clId="{C79CC68F-288E-4CEE-B663-E807A4EF8D96}" dt="2022-10-07T10:41:17.731" v="35" actId="113"/>
          <ac:spMkLst>
            <pc:docMk/>
            <pc:sldMk cId="1524878682" sldId="268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845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97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316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603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283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17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6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0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42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72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79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6DF81-E12D-AD4F-8730-2A114DDA550E}" type="datetimeFigureOut">
              <a:rPr lang="da-DK" smtClean="0"/>
              <a:t>17-05-2023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07C7-E84B-E041-B153-6622ECCAEB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58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0" b="1"/>
          <a:stretch/>
        </p:blipFill>
        <p:spPr>
          <a:xfrm>
            <a:off x="2274282" y="295896"/>
            <a:ext cx="6869717" cy="656210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2" y="5017014"/>
            <a:ext cx="5322183" cy="15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7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237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1/6 - Understanding importance of the project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7:50-8:50 Introduction to the project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Lars and Mirela about the project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Mind map: how students see National Socialism today. Is there a need to do something and what can be done?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9:00-10:00 Aron on today’s view on what happened in 1930-1945 through monuments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10:25: Movie -</a:t>
            </a:r>
            <a:r>
              <a:rPr lang="en-US" sz="16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Wave </a:t>
            </a:r>
            <a:endParaRPr lang="da-DK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12:10-12:30: Lunch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12:30-14:00: Exclusion/inclusion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 the movie and discuss inclusion/exclusion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Exercise: describe a situation where you felt included end one where you felt excluded. Discus what it takes to feel included or not, and who can be excluded and why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PowerPoint: Mirela about being a refugee and inclusion/exclusion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14.00-14:10: Summarizing the day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77200" indent="-277200">
              <a:spcBef>
                <a:spcPts val="600"/>
              </a:spcBef>
              <a:buClr>
                <a:srgbClr val="9E1420"/>
              </a:buClr>
              <a:buSzPct val="100000"/>
            </a:pP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36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2373"/>
          </a:xfrm>
        </p:spPr>
        <p:txBody>
          <a:bodyPr>
            <a:normAutofit fontScale="85000" lnSpcReduction="10000"/>
          </a:bodyPr>
          <a:lstStyle/>
          <a:p>
            <a:pPr marL="0" indent="0" defTabSz="179388">
              <a:lnSpc>
                <a:spcPct val="150000"/>
              </a:lnSpc>
              <a:spcBef>
                <a:spcPts val="600"/>
              </a:spcBef>
              <a:buClr>
                <a:srgbClr val="9E1420"/>
              </a:buClr>
              <a:buSzPct val="100000"/>
              <a:buNone/>
            </a:pPr>
            <a:r>
              <a:rPr lang="en-US" sz="2000" b="0" i="1" dirty="0">
                <a:solidFill>
                  <a:srgbClr val="332B1B"/>
                </a:solidFill>
                <a:effectLst/>
              </a:rPr>
              <a:t>The aim of our new project is to enable young people to gain a deeper understanding of the roots of discrimination in the present. They will gain this understanding by exploring the key question, “Who were the victims of the Nazis?”. </a:t>
            </a:r>
          </a:p>
          <a:p>
            <a:pPr marL="0" indent="0" defTabSz="179388">
              <a:lnSpc>
                <a:spcPct val="150000"/>
              </a:lnSpc>
              <a:spcBef>
                <a:spcPts val="600"/>
              </a:spcBef>
              <a:buClr>
                <a:srgbClr val="9E1420"/>
              </a:buClr>
              <a:buSzPct val="100000"/>
              <a:buNone/>
            </a:pPr>
            <a:r>
              <a:rPr lang="en-US" sz="2000" b="0" dirty="0">
                <a:solidFill>
                  <a:srgbClr val="332B1B"/>
                </a:solidFill>
                <a:effectLst/>
              </a:rPr>
              <a:t>To achieve this, we will be working with </a:t>
            </a:r>
            <a:r>
              <a:rPr lang="en-US" sz="2000" b="0" dirty="0" err="1">
                <a:solidFill>
                  <a:srgbClr val="332B1B"/>
                </a:solidFill>
                <a:effectLst/>
              </a:rPr>
              <a:t>EuroClio</a:t>
            </a:r>
            <a:r>
              <a:rPr lang="en-US" sz="2000" b="0" dirty="0">
                <a:solidFill>
                  <a:srgbClr val="332B1B"/>
                </a:solidFill>
                <a:effectLst/>
              </a:rPr>
              <a:t> to design, develop and test local youth-oriented history projects in six countries. Because the best chance to </a:t>
            </a:r>
            <a:r>
              <a:rPr lang="en-US" sz="2000" b="0" dirty="0" err="1">
                <a:solidFill>
                  <a:srgbClr val="332B1B"/>
                </a:solidFill>
                <a:effectLst/>
              </a:rPr>
              <a:t>realise</a:t>
            </a:r>
            <a:r>
              <a:rPr lang="en-US" sz="2000" b="0" dirty="0">
                <a:solidFill>
                  <a:srgbClr val="332B1B"/>
                </a:solidFill>
                <a:effectLst/>
              </a:rPr>
              <a:t> a future that lives up to the promise of democracy and human rights is education.</a:t>
            </a:r>
            <a:br>
              <a:rPr lang="en-US" sz="2000" dirty="0"/>
            </a:br>
            <a:r>
              <a:rPr lang="en-US" sz="2000" b="0" dirty="0" err="1">
                <a:solidFill>
                  <a:srgbClr val="332B1B"/>
                </a:solidFill>
                <a:effectLst/>
              </a:rPr>
              <a:t>EuroClio’s</a:t>
            </a:r>
            <a:r>
              <a:rPr lang="en-US" sz="2000" b="0" dirty="0">
                <a:solidFill>
                  <a:srgbClr val="332B1B"/>
                </a:solidFill>
                <a:effectLst/>
              </a:rPr>
              <a:t> mission is to inspire and empower educators to engage learners in innovative and responsible teaching of history and civics. </a:t>
            </a:r>
            <a:r>
              <a:rPr lang="en-US" sz="2000" b="0" dirty="0" err="1">
                <a:solidFill>
                  <a:srgbClr val="332B1B"/>
                </a:solidFill>
                <a:effectLst/>
              </a:rPr>
              <a:t>EuroClio’s</a:t>
            </a:r>
            <a:r>
              <a:rPr lang="en-US" sz="2000" b="0" dirty="0">
                <a:solidFill>
                  <a:srgbClr val="332B1B"/>
                </a:solidFill>
                <a:effectLst/>
              </a:rPr>
              <a:t> vision is that all learners will become more responsible and engaged citizens through engaging in history and civic education for mutual understanding and peace.</a:t>
            </a:r>
            <a:endParaRPr lang="da-DK" sz="20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209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ladsholder til indhold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76883D7-A748-B2FD-6781-B237F00E4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331" y="1600200"/>
            <a:ext cx="6095337" cy="4525963"/>
          </a:xfrm>
        </p:spPr>
      </p:pic>
    </p:spTree>
    <p:extLst>
      <p:ext uri="{BB962C8B-B14F-4D97-AF65-F5344CB8AC3E}">
        <p14:creationId xmlns:p14="http://schemas.microsoft.com/office/powerpoint/2010/main" val="176480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237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9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2/6 – understanding importance of history – Esbjerg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8:08 8:32: Train to Esbjerg. There is a five minute walk from the train station to the museum.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8:45-10:45: workshop about the Nazi racial ideology and the persecution of Jews, Roma homosexuals and the invalids at Holocaust Education Center 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10:45-11:20: lunch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11:20: meeting at the bus stop by the train station. From here by bus no.12 at 11:35, which arrives at </a:t>
            </a:r>
            <a:r>
              <a:rPr lang="en-US" sz="19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Gravlunden</a:t>
            </a: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cemetery with 1600 graves end three major monuments from World War II, at 11:45  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11:50-12:50: Guided tour of </a:t>
            </a:r>
            <a:r>
              <a:rPr lang="en-US" sz="19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Gravlunden</a:t>
            </a: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a focus on history culture and personal stories (take photos for the project)  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13:04-13:18: bus to Esbjerg St. 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13:27-13:50 or 13:41-14:13: train to </a:t>
            </a:r>
            <a:r>
              <a:rPr lang="en-US" sz="19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Vejen</a:t>
            </a: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1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down reflections of the group for the day (15-25 lines on English)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77200" indent="-277200">
              <a:spcBef>
                <a:spcPts val="600"/>
              </a:spcBef>
              <a:buClr>
                <a:srgbClr val="9E1420"/>
              </a:buClr>
              <a:buSzPct val="100000"/>
            </a:pP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80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237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3/6 – understanding importance of present and our own actions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7:55-8:50: Students reflecting on what we have learned/experienced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9:00-11:00: Peter Schmidt about the ideology of National Socialists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11:10-11:40: Preparing for the interviews with students from Slovakia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11:40-12:00: lunch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12:00-13:00: interviews with students from Slovakia (in groups) about how the Nazi-ideology is presented in their country today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13:10-13:40: Discussion in plenum of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importance to work against the ideologies such as Nazism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it is possible for ordinary young people to do this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include people around you and who are people that need to be included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13:40-14:00: Agreeing on topics for the Podcasts the groups are making in September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14:00-14:10: Write down the reflections of the groups after these three days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77200" indent="-277200">
              <a:spcBef>
                <a:spcPts val="600"/>
              </a:spcBef>
              <a:buClr>
                <a:srgbClr val="9E1420"/>
              </a:buClr>
              <a:buSzPct val="100000"/>
            </a:pP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88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23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for the </a:t>
            </a:r>
            <a:r>
              <a:rPr lang="da-DK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endParaRPr lang="da-DK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Escape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Museum on refugees from 1950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’ies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today and discussions about welcoming immigrants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primary school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Student’s innovative presentation of their topics to younger students.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Aron</a:t>
            </a:r>
            <a:endParaRPr lang="da-DK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Product: Students make peer-tutorials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9E1420"/>
              </a:buClr>
              <a:buSzPct val="100000"/>
              <a:buNone/>
            </a:pP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4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57200" y="1171260"/>
            <a:ext cx="8229600" cy="477131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Groups: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1: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	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Emne:  Hvordan retter </a:t>
            </a:r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 på hvad der er sket med jøderne?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2: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Emne: Dehumanisering af </a:t>
            </a:r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Jøder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a-DK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Auswitzh</a:t>
            </a:r>
            <a:endParaRPr lang="da-DK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3: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Emne: Monumenter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4: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	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Emne: </a:t>
            </a:r>
            <a:r>
              <a:rPr lang="da-DK" sz="18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Inklusion/eksklusion in nutiden</a:t>
            </a:r>
            <a:endParaRPr lang="da-DK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5: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Emne: ???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6: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Emne: Eksklusion</a:t>
            </a:r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 etniske grupper  i dag</a:t>
            </a:r>
            <a:endParaRPr lang="da-DK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US" sz="180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7:</a:t>
            </a:r>
            <a:endParaRPr lang="en-US" sz="18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Emne: Dehumanisering </a:t>
            </a:r>
            <a:r>
              <a:rPr lang="en-US" sz="18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b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blå</a:t>
            </a:r>
            <a:r>
              <a:rPr lang="en-US" sz="18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b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brune</a:t>
            </a:r>
            <a:r>
              <a:rPr lang="en-US" sz="18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øjne</a:t>
            </a:r>
            <a:r>
              <a:rPr lang="en-US" sz="18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forsøg</a:t>
            </a:r>
            <a:endParaRPr lang="da-DK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9E1420"/>
              </a:buClr>
              <a:buSzPct val="100000"/>
              <a:buNone/>
            </a:pP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87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err="1"/>
              <a:t>Victims</a:t>
            </a:r>
            <a:r>
              <a:rPr lang="da-DK" sz="2800" dirty="0"/>
              <a:t> of National </a:t>
            </a:r>
            <a:r>
              <a:rPr lang="da-DK" sz="2800" dirty="0" err="1"/>
              <a:t>Socialism</a:t>
            </a:r>
            <a:r>
              <a:rPr lang="da-DK" sz="2800" dirty="0"/>
              <a:t> – </a:t>
            </a:r>
            <a:r>
              <a:rPr lang="da-DK" sz="2800" dirty="0" err="1"/>
              <a:t>before</a:t>
            </a:r>
            <a:r>
              <a:rPr lang="da-DK" sz="2800" dirty="0"/>
              <a:t> and </a:t>
            </a:r>
            <a:r>
              <a:rPr lang="da-DK" sz="2800" dirty="0" err="1"/>
              <a:t>now</a:t>
            </a:r>
            <a:endParaRPr lang="da-DK" sz="28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7200"/>
            <a:ext cx="2033346" cy="601891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822435" y="6187808"/>
            <a:ext cx="8069565" cy="0"/>
          </a:xfrm>
          <a:prstGeom prst="line">
            <a:avLst/>
          </a:prstGeom>
          <a:ln>
            <a:solidFill>
              <a:srgbClr val="9E14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252000" y="252000"/>
            <a:ext cx="8640000" cy="0"/>
          </a:xfrm>
          <a:prstGeom prst="line">
            <a:avLst/>
          </a:prstGeom>
          <a:ln>
            <a:solidFill>
              <a:srgbClr val="1D538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king and Asking Questions Quiz">
            <a:extLst>
              <a:ext uri="{FF2B5EF4-FFF2-40B4-BE49-F238E27FC236}">
                <a16:creationId xmlns:a16="http://schemas.microsoft.com/office/drawing/2014/main" id="{72599986-7A6B-7E00-4FB9-5ABCC146CC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08" y="3498756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4974DBB-AC90-AB80-A305-66C47993CBB5}"/>
              </a:ext>
            </a:extLst>
          </p:cNvPr>
          <p:cNvSpPr/>
          <p:nvPr/>
        </p:nvSpPr>
        <p:spPr>
          <a:xfrm>
            <a:off x="1876242" y="1713755"/>
            <a:ext cx="52103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Questions</a:t>
            </a:r>
            <a:r>
              <a:rPr lang="da-DK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da-DK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695605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7996</TotalTime>
  <Words>737</Words>
  <Application>Microsoft Office PowerPoint</Application>
  <PresentationFormat>Skærmshow (4:3)</PresentationFormat>
  <Paragraphs>66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Courier New</vt:lpstr>
      <vt:lpstr>Times New Roman</vt:lpstr>
      <vt:lpstr>Kontortema</vt:lpstr>
      <vt:lpstr>PowerPoint-præsentation</vt:lpstr>
      <vt:lpstr>Victims of National Socialism – before and now</vt:lpstr>
      <vt:lpstr>Victims of National Socialism – before and now</vt:lpstr>
      <vt:lpstr>Victims of National Socialism – before and now</vt:lpstr>
      <vt:lpstr>Victims of National Socialism – before and now</vt:lpstr>
      <vt:lpstr>Victims of National Socialism – before and now</vt:lpstr>
      <vt:lpstr>Victims of National Socialism – before and now</vt:lpstr>
      <vt:lpstr>Victims of National Socialism – before and now</vt:lpstr>
      <vt:lpstr>Victims of National Socialism – before and now</vt:lpstr>
    </vt:vector>
  </TitlesOfParts>
  <Company>LAYitOUT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Trine Barnekow Højbjerg</dc:creator>
  <cp:lastModifiedBy>Mirela Ismaili Redzic</cp:lastModifiedBy>
  <cp:revision>8</cp:revision>
  <dcterms:created xsi:type="dcterms:W3CDTF">2018-02-25T11:32:30Z</dcterms:created>
  <dcterms:modified xsi:type="dcterms:W3CDTF">2023-05-21T07:54:01Z</dcterms:modified>
</cp:coreProperties>
</file>