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66" r:id="rId2"/>
    <p:sldId id="449" r:id="rId3"/>
    <p:sldId id="469" r:id="rId4"/>
    <p:sldId id="415" r:id="rId5"/>
    <p:sldId id="435" r:id="rId6"/>
    <p:sldId id="395" r:id="rId7"/>
    <p:sldId id="388" r:id="rId8"/>
    <p:sldId id="394" r:id="rId9"/>
    <p:sldId id="467" r:id="rId10"/>
    <p:sldId id="410" r:id="rId11"/>
    <p:sldId id="411" r:id="rId12"/>
    <p:sldId id="340" r:id="rId13"/>
    <p:sldId id="341" r:id="rId14"/>
    <p:sldId id="346" r:id="rId15"/>
    <p:sldId id="397" r:id="rId16"/>
    <p:sldId id="425" r:id="rId17"/>
    <p:sldId id="357" r:id="rId18"/>
    <p:sldId id="404" r:id="rId19"/>
    <p:sldId id="406" r:id="rId20"/>
    <p:sldId id="440" r:id="rId21"/>
    <p:sldId id="439" r:id="rId22"/>
    <p:sldId id="419" r:id="rId23"/>
    <p:sldId id="424" r:id="rId24"/>
    <p:sldId id="402" r:id="rId25"/>
    <p:sldId id="426" r:id="rId26"/>
    <p:sldId id="445" r:id="rId27"/>
    <p:sldId id="441" r:id="rId28"/>
    <p:sldId id="466" r:id="rId29"/>
    <p:sldId id="461" r:id="rId30"/>
    <p:sldId id="462" r:id="rId31"/>
    <p:sldId id="428" r:id="rId32"/>
    <p:sldId id="434" r:id="rId33"/>
    <p:sldId id="432" r:id="rId34"/>
    <p:sldId id="377" r:id="rId35"/>
    <p:sldId id="387" r:id="rId36"/>
    <p:sldId id="447" r:id="rId37"/>
    <p:sldId id="336" r:id="rId38"/>
    <p:sldId id="446" r:id="rId39"/>
    <p:sldId id="471" r:id="rId40"/>
    <p:sldId id="472" r:id="rId41"/>
    <p:sldId id="473" r:id="rId42"/>
    <p:sldId id="423" r:id="rId43"/>
  </p:sldIdLst>
  <p:sldSz cx="9144000" cy="6858000" type="screen4x3"/>
  <p:notesSz cx="6858000" cy="9144000"/>
  <p:defaultTextStyle>
    <a:defPPr>
      <a:defRPr lang="da-DK"/>
    </a:defPPr>
    <a:lvl1pPr algn="l" rtl="0" eaLnBrk="0" fontAlgn="base" hangingPunct="0">
      <a:spcBef>
        <a:spcPct val="0"/>
      </a:spcBef>
      <a:spcAft>
        <a:spcPct val="0"/>
      </a:spcAft>
      <a:defRPr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Arial" charset="0"/>
        <a:ea typeface="MS PGothic" charset="0"/>
        <a:cs typeface="MS PGothic" charset="0"/>
      </a:defRPr>
    </a:lvl5pPr>
    <a:lvl6pPr marL="2286000" algn="l" defTabSz="457200" rtl="0" eaLnBrk="1" latinLnBrk="0" hangingPunct="1">
      <a:defRPr kern="1200">
        <a:solidFill>
          <a:schemeClr val="tx1"/>
        </a:solidFill>
        <a:latin typeface="Arial" charset="0"/>
        <a:ea typeface="MS PGothic" charset="0"/>
        <a:cs typeface="MS PGothic" charset="0"/>
      </a:defRPr>
    </a:lvl6pPr>
    <a:lvl7pPr marL="2743200" algn="l" defTabSz="457200" rtl="0" eaLnBrk="1" latinLnBrk="0" hangingPunct="1">
      <a:defRPr kern="1200">
        <a:solidFill>
          <a:schemeClr val="tx1"/>
        </a:solidFill>
        <a:latin typeface="Arial" charset="0"/>
        <a:ea typeface="MS PGothic" charset="0"/>
        <a:cs typeface="MS PGothic" charset="0"/>
      </a:defRPr>
    </a:lvl7pPr>
    <a:lvl8pPr marL="3200400" algn="l" defTabSz="457200" rtl="0" eaLnBrk="1" latinLnBrk="0" hangingPunct="1">
      <a:defRPr kern="1200">
        <a:solidFill>
          <a:schemeClr val="tx1"/>
        </a:solidFill>
        <a:latin typeface="Arial" charset="0"/>
        <a:ea typeface="MS PGothic" charset="0"/>
        <a:cs typeface="MS PGothic" charset="0"/>
      </a:defRPr>
    </a:lvl8pPr>
    <a:lvl9pPr marL="3657600" algn="l" defTabSz="457200" rtl="0" eaLnBrk="1" latinLnBrk="0" hangingPunct="1">
      <a:defRPr kern="1200">
        <a:solidFill>
          <a:schemeClr val="tx1"/>
        </a:solidFill>
        <a:latin typeface="Arial"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366" autoAdjust="0"/>
  </p:normalViewPr>
  <p:slideViewPr>
    <p:cSldViewPr>
      <p:cViewPr varScale="1">
        <p:scale>
          <a:sx n="91" d="100"/>
          <a:sy n="91" d="100"/>
        </p:scale>
        <p:origin x="160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A4FDE5-85E4-D44F-A169-7592A18EEF3D}" type="datetimeFigureOut">
              <a:rPr lang="da-DK" smtClean="0"/>
              <a:t>09.10.2022</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82B043-94F9-D948-B7C5-74B2DA5513F1}" type="slidenum">
              <a:rPr lang="da-DK" smtClean="0"/>
              <a:t>‹nr.›</a:t>
            </a:fld>
            <a:endParaRPr lang="da-DK"/>
          </a:p>
        </p:txBody>
      </p:sp>
    </p:spTree>
    <p:extLst>
      <p:ext uri="{BB962C8B-B14F-4D97-AF65-F5344CB8AC3E}">
        <p14:creationId xmlns:p14="http://schemas.microsoft.com/office/powerpoint/2010/main" val="268493797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B182B043-94F9-D948-B7C5-74B2DA5513F1}" type="slidenum">
              <a:rPr lang="da-DK" smtClean="0"/>
              <a:t>3</a:t>
            </a:fld>
            <a:endParaRPr lang="da-DK"/>
          </a:p>
        </p:txBody>
      </p:sp>
    </p:spTree>
    <p:extLst>
      <p:ext uri="{BB962C8B-B14F-4D97-AF65-F5344CB8AC3E}">
        <p14:creationId xmlns:p14="http://schemas.microsoft.com/office/powerpoint/2010/main" val="3203451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 268-69</a:t>
            </a:r>
          </a:p>
        </p:txBody>
      </p:sp>
      <p:sp>
        <p:nvSpPr>
          <p:cNvPr id="4" name="Pladsholder til diasnummer 3"/>
          <p:cNvSpPr>
            <a:spLocks noGrp="1"/>
          </p:cNvSpPr>
          <p:nvPr>
            <p:ph type="sldNum" sz="quarter" idx="10"/>
          </p:nvPr>
        </p:nvSpPr>
        <p:spPr/>
        <p:txBody>
          <a:bodyPr/>
          <a:lstStyle/>
          <a:p>
            <a:fld id="{B182B043-94F9-D948-B7C5-74B2DA5513F1}" type="slidenum">
              <a:rPr lang="da-DK" smtClean="0"/>
              <a:t>37</a:t>
            </a:fld>
            <a:endParaRPr lang="da-DK"/>
          </a:p>
        </p:txBody>
      </p:sp>
    </p:spTree>
    <p:extLst>
      <p:ext uri="{BB962C8B-B14F-4D97-AF65-F5344CB8AC3E}">
        <p14:creationId xmlns:p14="http://schemas.microsoft.com/office/powerpoint/2010/main" val="38990838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pic>
        <p:nvPicPr>
          <p:cNvPr id="4" name="Billede 7"/>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0"/>
            <a:ext cx="101441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5800" y="2130425"/>
            <a:ext cx="7772400" cy="1470025"/>
          </a:xfrm>
        </p:spPr>
        <p:txBody>
          <a:bodyPr/>
          <a:lstStyle/>
          <a:p>
            <a:r>
              <a:rPr lang="da-DK"/>
              <a:t>Klik for at redigere titeltypografi i masteren</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p>
        </p:txBody>
      </p:sp>
      <p:sp>
        <p:nvSpPr>
          <p:cNvPr id="5" name="Pladsholder til dato 3"/>
          <p:cNvSpPr>
            <a:spLocks noGrp="1"/>
          </p:cNvSpPr>
          <p:nvPr>
            <p:ph type="dt" sz="half" idx="10"/>
          </p:nvPr>
        </p:nvSpPr>
        <p:spPr/>
        <p:txBody>
          <a:bodyPr/>
          <a:lstStyle>
            <a:lvl1pPr>
              <a:defRPr/>
            </a:lvl1pPr>
          </a:lstStyle>
          <a:p>
            <a:fld id="{BE8741F1-2FF9-D94C-995E-A32DF06E68D1}" type="datetimeFigureOut">
              <a:rPr lang="da-DK"/>
              <a:pPr/>
              <a:t>09.10.2022</a:t>
            </a:fld>
            <a:endParaRPr lang="da-DK"/>
          </a:p>
        </p:txBody>
      </p:sp>
      <p:sp>
        <p:nvSpPr>
          <p:cNvPr id="6" name="Pladsholder til sidefod 4"/>
          <p:cNvSpPr>
            <a:spLocks noGrp="1"/>
          </p:cNvSpPr>
          <p:nvPr>
            <p:ph type="ftr" sz="quarter" idx="11"/>
          </p:nvPr>
        </p:nvSpPr>
        <p:spPr/>
        <p:txBody>
          <a:bodyPr/>
          <a:lstStyle>
            <a:lvl1pPr>
              <a:defRPr/>
            </a:lvl1pPr>
          </a:lstStyle>
          <a:p>
            <a:pPr>
              <a:defRPr/>
            </a:pPr>
            <a:endParaRPr lang="da-DK"/>
          </a:p>
        </p:txBody>
      </p:sp>
      <p:sp>
        <p:nvSpPr>
          <p:cNvPr id="7" name="Pladsholder til diasnummer 5"/>
          <p:cNvSpPr>
            <a:spLocks noGrp="1"/>
          </p:cNvSpPr>
          <p:nvPr>
            <p:ph type="sldNum" sz="quarter" idx="12"/>
          </p:nvPr>
        </p:nvSpPr>
        <p:spPr/>
        <p:txBody>
          <a:bodyPr/>
          <a:lstStyle>
            <a:lvl1pPr>
              <a:defRPr/>
            </a:lvl1pPr>
          </a:lstStyle>
          <a:p>
            <a:fld id="{2A8A6345-E024-874A-9572-78049798F7FD}" type="slidenum">
              <a:rPr lang="da-DK"/>
              <a:pPr/>
              <a:t>‹nr.›</a:t>
            </a:fld>
            <a:endParaRPr lang="da-DK"/>
          </a:p>
        </p:txBody>
      </p:sp>
    </p:spTree>
    <p:extLst>
      <p:ext uri="{BB962C8B-B14F-4D97-AF65-F5344CB8AC3E}">
        <p14:creationId xmlns:p14="http://schemas.microsoft.com/office/powerpoint/2010/main" val="217002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Pladsholder til lodret titel 2"/>
          <p:cNvSpPr>
            <a:spLocks noGrp="1"/>
          </p:cNvSpPr>
          <p:nvPr>
            <p:ph type="body" orient="vert" idx="1"/>
          </p:nvPr>
        </p:nvSpPr>
        <p:spPr/>
        <p:txBody>
          <a:bodyPr vert="eaVert"/>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lvl1pPr>
              <a:defRPr/>
            </a:lvl1pPr>
          </a:lstStyle>
          <a:p>
            <a:fld id="{1A534598-A3C2-264C-9568-68CC5D5C2DAB}" type="datetimeFigureOut">
              <a:rPr lang="da-DK"/>
              <a:pPr/>
              <a:t>09.10.2022</a:t>
            </a:fld>
            <a:endParaRPr lang="da-DK"/>
          </a:p>
        </p:txBody>
      </p:sp>
      <p:sp>
        <p:nvSpPr>
          <p:cNvPr id="5" name="Pladsholder til sidefod 4"/>
          <p:cNvSpPr>
            <a:spLocks noGrp="1"/>
          </p:cNvSpPr>
          <p:nvPr>
            <p:ph type="ftr" sz="quarter" idx="11"/>
          </p:nvPr>
        </p:nvSpPr>
        <p:spPr/>
        <p:txBody>
          <a:bodyPr/>
          <a:lstStyle>
            <a:lvl1pPr>
              <a:defRPr/>
            </a:lvl1pPr>
          </a:lstStyle>
          <a:p>
            <a:pPr>
              <a:defRPr/>
            </a:pPr>
            <a:endParaRPr lang="da-DK"/>
          </a:p>
        </p:txBody>
      </p:sp>
      <p:sp>
        <p:nvSpPr>
          <p:cNvPr id="6" name="Pladsholder til diasnummer 5"/>
          <p:cNvSpPr>
            <a:spLocks noGrp="1"/>
          </p:cNvSpPr>
          <p:nvPr>
            <p:ph type="sldNum" sz="quarter" idx="12"/>
          </p:nvPr>
        </p:nvSpPr>
        <p:spPr/>
        <p:txBody>
          <a:bodyPr/>
          <a:lstStyle>
            <a:lvl1pPr>
              <a:defRPr/>
            </a:lvl1pPr>
          </a:lstStyle>
          <a:p>
            <a:fld id="{7CB64CBD-9F4F-4A42-A3BF-23BFCD650A3D}" type="slidenum">
              <a:rPr lang="da-DK"/>
              <a:pPr/>
              <a:t>‹nr.›</a:t>
            </a:fld>
            <a:endParaRPr lang="da-DK"/>
          </a:p>
        </p:txBody>
      </p:sp>
    </p:spTree>
    <p:extLst>
      <p:ext uri="{BB962C8B-B14F-4D97-AF65-F5344CB8AC3E}">
        <p14:creationId xmlns:p14="http://schemas.microsoft.com/office/powerpoint/2010/main" val="3674143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titeltypografi i masteren</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lvl1pPr>
              <a:defRPr/>
            </a:lvl1pPr>
          </a:lstStyle>
          <a:p>
            <a:fld id="{5BD9706B-ED2D-1147-A384-862C0CBEF274}" type="datetimeFigureOut">
              <a:rPr lang="da-DK"/>
              <a:pPr/>
              <a:t>09.10.2022</a:t>
            </a:fld>
            <a:endParaRPr lang="da-DK"/>
          </a:p>
        </p:txBody>
      </p:sp>
      <p:sp>
        <p:nvSpPr>
          <p:cNvPr id="5" name="Pladsholder til sidefod 4"/>
          <p:cNvSpPr>
            <a:spLocks noGrp="1"/>
          </p:cNvSpPr>
          <p:nvPr>
            <p:ph type="ftr" sz="quarter" idx="11"/>
          </p:nvPr>
        </p:nvSpPr>
        <p:spPr/>
        <p:txBody>
          <a:bodyPr/>
          <a:lstStyle>
            <a:lvl1pPr>
              <a:defRPr/>
            </a:lvl1pPr>
          </a:lstStyle>
          <a:p>
            <a:pPr>
              <a:defRPr/>
            </a:pPr>
            <a:endParaRPr lang="da-DK"/>
          </a:p>
        </p:txBody>
      </p:sp>
      <p:sp>
        <p:nvSpPr>
          <p:cNvPr id="6" name="Pladsholder til diasnummer 5"/>
          <p:cNvSpPr>
            <a:spLocks noGrp="1"/>
          </p:cNvSpPr>
          <p:nvPr>
            <p:ph type="sldNum" sz="quarter" idx="12"/>
          </p:nvPr>
        </p:nvSpPr>
        <p:spPr/>
        <p:txBody>
          <a:bodyPr/>
          <a:lstStyle>
            <a:lvl1pPr>
              <a:defRPr/>
            </a:lvl1pPr>
          </a:lstStyle>
          <a:p>
            <a:fld id="{41E06239-C716-A64F-AE2E-077BD3D8629E}" type="slidenum">
              <a:rPr lang="da-DK"/>
              <a:pPr/>
              <a:t>‹nr.›</a:t>
            </a:fld>
            <a:endParaRPr lang="da-DK"/>
          </a:p>
        </p:txBody>
      </p:sp>
    </p:spTree>
    <p:extLst>
      <p:ext uri="{BB962C8B-B14F-4D97-AF65-F5344CB8AC3E}">
        <p14:creationId xmlns:p14="http://schemas.microsoft.com/office/powerpoint/2010/main" val="878556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pic>
        <p:nvPicPr>
          <p:cNvPr id="4" name="Billede 7"/>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0"/>
            <a:ext cx="101441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1403648" y="274638"/>
            <a:ext cx="7283152" cy="1143000"/>
          </a:xfrm>
        </p:spPr>
        <p:txBody>
          <a:bodyPr/>
          <a:lstStyle>
            <a:lvl1pPr algn="l">
              <a:defRPr sz="4400" b="1" cap="all" baseline="0">
                <a:solidFill>
                  <a:srgbClr val="C00000"/>
                </a:solidFill>
              </a:defRPr>
            </a:lvl1pPr>
          </a:lstStyle>
          <a:p>
            <a:r>
              <a:rPr lang="da-DK" dirty="0"/>
              <a:t>Klik for at redigere titeltypografi i masteren</a:t>
            </a:r>
          </a:p>
        </p:txBody>
      </p:sp>
      <p:sp>
        <p:nvSpPr>
          <p:cNvPr id="3" name="Pladsholder til indhold 2"/>
          <p:cNvSpPr>
            <a:spLocks noGrp="1"/>
          </p:cNvSpPr>
          <p:nvPr>
            <p:ph idx="1"/>
          </p:nvPr>
        </p:nvSpPr>
        <p:spPr>
          <a:xfrm>
            <a:off x="1403648" y="1600200"/>
            <a:ext cx="7283152" cy="4525963"/>
          </a:xfrm>
        </p:spPr>
        <p:txBody>
          <a:bodyPr/>
          <a:lstStyle>
            <a:lvl1pPr>
              <a:defRPr sz="2400"/>
            </a:lvl1pPr>
            <a:lvl2pPr>
              <a:defRPr sz="2400"/>
            </a:lvl2pPr>
            <a:lvl3pPr>
              <a:defRPr sz="2400"/>
            </a:lvl3pPr>
            <a:lvl4pPr>
              <a:defRPr sz="2400"/>
            </a:lvl4pPr>
            <a:lvl5pPr>
              <a:defRPr sz="2400"/>
            </a:lvl5pPr>
          </a:lstStyle>
          <a:p>
            <a:pPr lvl="0"/>
            <a:r>
              <a:rPr lang="da-DK" dirty="0"/>
              <a:t>Klik for at redigere typografi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5" name="Pladsholder til dato 3"/>
          <p:cNvSpPr>
            <a:spLocks noGrp="1"/>
          </p:cNvSpPr>
          <p:nvPr>
            <p:ph type="dt" sz="half" idx="10"/>
          </p:nvPr>
        </p:nvSpPr>
        <p:spPr/>
        <p:txBody>
          <a:bodyPr/>
          <a:lstStyle>
            <a:lvl1pPr>
              <a:defRPr/>
            </a:lvl1pPr>
          </a:lstStyle>
          <a:p>
            <a:fld id="{83EFF55F-2A0C-B146-B614-2083A8E7069B}" type="datetimeFigureOut">
              <a:rPr lang="da-DK"/>
              <a:pPr/>
              <a:t>09.10.2022</a:t>
            </a:fld>
            <a:endParaRPr lang="da-DK"/>
          </a:p>
        </p:txBody>
      </p:sp>
      <p:sp>
        <p:nvSpPr>
          <p:cNvPr id="6" name="Pladsholder til sidefod 4"/>
          <p:cNvSpPr>
            <a:spLocks noGrp="1"/>
          </p:cNvSpPr>
          <p:nvPr>
            <p:ph type="ftr" sz="quarter" idx="11"/>
          </p:nvPr>
        </p:nvSpPr>
        <p:spPr/>
        <p:txBody>
          <a:bodyPr/>
          <a:lstStyle>
            <a:lvl1pPr>
              <a:defRPr/>
            </a:lvl1pPr>
          </a:lstStyle>
          <a:p>
            <a:pPr>
              <a:defRPr/>
            </a:pPr>
            <a:endParaRPr lang="da-DK"/>
          </a:p>
        </p:txBody>
      </p:sp>
      <p:sp>
        <p:nvSpPr>
          <p:cNvPr id="7" name="Pladsholder til diasnummer 5"/>
          <p:cNvSpPr>
            <a:spLocks noGrp="1"/>
          </p:cNvSpPr>
          <p:nvPr>
            <p:ph type="sldNum" sz="quarter" idx="12"/>
          </p:nvPr>
        </p:nvSpPr>
        <p:spPr/>
        <p:txBody>
          <a:bodyPr/>
          <a:lstStyle>
            <a:lvl1pPr>
              <a:defRPr/>
            </a:lvl1pPr>
          </a:lstStyle>
          <a:p>
            <a:fld id="{CB16F5A7-F2D8-2C45-B0FA-208D60900CEF}" type="slidenum">
              <a:rPr lang="da-DK"/>
              <a:pPr/>
              <a:t>‹nr.›</a:t>
            </a:fld>
            <a:endParaRPr lang="da-DK"/>
          </a:p>
        </p:txBody>
      </p:sp>
    </p:spTree>
    <p:extLst>
      <p:ext uri="{BB962C8B-B14F-4D97-AF65-F5344CB8AC3E}">
        <p14:creationId xmlns:p14="http://schemas.microsoft.com/office/powerpoint/2010/main" val="4003968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titeltypografi i masteren</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typografi i masteren</a:t>
            </a:r>
          </a:p>
        </p:txBody>
      </p:sp>
      <p:sp>
        <p:nvSpPr>
          <p:cNvPr id="4" name="Pladsholder til dato 3"/>
          <p:cNvSpPr>
            <a:spLocks noGrp="1"/>
          </p:cNvSpPr>
          <p:nvPr>
            <p:ph type="dt" sz="half" idx="10"/>
          </p:nvPr>
        </p:nvSpPr>
        <p:spPr/>
        <p:txBody>
          <a:bodyPr/>
          <a:lstStyle>
            <a:lvl1pPr>
              <a:defRPr/>
            </a:lvl1pPr>
          </a:lstStyle>
          <a:p>
            <a:fld id="{E002F187-BCD2-8D46-8B69-54D1373D3ADB}" type="datetimeFigureOut">
              <a:rPr lang="da-DK"/>
              <a:pPr/>
              <a:t>09.10.2022</a:t>
            </a:fld>
            <a:endParaRPr lang="da-DK"/>
          </a:p>
        </p:txBody>
      </p:sp>
      <p:sp>
        <p:nvSpPr>
          <p:cNvPr id="5" name="Pladsholder til sidefod 4"/>
          <p:cNvSpPr>
            <a:spLocks noGrp="1"/>
          </p:cNvSpPr>
          <p:nvPr>
            <p:ph type="ftr" sz="quarter" idx="11"/>
          </p:nvPr>
        </p:nvSpPr>
        <p:spPr/>
        <p:txBody>
          <a:bodyPr/>
          <a:lstStyle>
            <a:lvl1pPr>
              <a:defRPr/>
            </a:lvl1pPr>
          </a:lstStyle>
          <a:p>
            <a:pPr>
              <a:defRPr/>
            </a:pPr>
            <a:endParaRPr lang="da-DK"/>
          </a:p>
        </p:txBody>
      </p:sp>
      <p:sp>
        <p:nvSpPr>
          <p:cNvPr id="6" name="Pladsholder til diasnummer 5"/>
          <p:cNvSpPr>
            <a:spLocks noGrp="1"/>
          </p:cNvSpPr>
          <p:nvPr>
            <p:ph type="sldNum" sz="quarter" idx="12"/>
          </p:nvPr>
        </p:nvSpPr>
        <p:spPr/>
        <p:txBody>
          <a:bodyPr/>
          <a:lstStyle>
            <a:lvl1pPr>
              <a:defRPr/>
            </a:lvl1pPr>
          </a:lstStyle>
          <a:p>
            <a:fld id="{B6F4875E-A646-2D4C-8F6F-48F9E59DBAD8}" type="slidenum">
              <a:rPr lang="da-DK"/>
              <a:pPr/>
              <a:t>‹nr.›</a:t>
            </a:fld>
            <a:endParaRPr lang="da-DK"/>
          </a:p>
        </p:txBody>
      </p:sp>
    </p:spTree>
    <p:extLst>
      <p:ext uri="{BB962C8B-B14F-4D97-AF65-F5344CB8AC3E}">
        <p14:creationId xmlns:p14="http://schemas.microsoft.com/office/powerpoint/2010/main" val="584311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3"/>
          <p:cNvSpPr>
            <a:spLocks noGrp="1"/>
          </p:cNvSpPr>
          <p:nvPr>
            <p:ph type="dt" sz="half" idx="10"/>
          </p:nvPr>
        </p:nvSpPr>
        <p:spPr/>
        <p:txBody>
          <a:bodyPr/>
          <a:lstStyle>
            <a:lvl1pPr>
              <a:defRPr/>
            </a:lvl1pPr>
          </a:lstStyle>
          <a:p>
            <a:fld id="{35BDA81E-721D-444E-8E59-532B4EE6C113}" type="datetimeFigureOut">
              <a:rPr lang="da-DK"/>
              <a:pPr/>
              <a:t>09.10.2022</a:t>
            </a:fld>
            <a:endParaRPr lang="da-DK"/>
          </a:p>
        </p:txBody>
      </p:sp>
      <p:sp>
        <p:nvSpPr>
          <p:cNvPr id="6" name="Pladsholder til sidefod 4"/>
          <p:cNvSpPr>
            <a:spLocks noGrp="1"/>
          </p:cNvSpPr>
          <p:nvPr>
            <p:ph type="ftr" sz="quarter" idx="11"/>
          </p:nvPr>
        </p:nvSpPr>
        <p:spPr/>
        <p:txBody>
          <a:bodyPr/>
          <a:lstStyle>
            <a:lvl1pPr>
              <a:defRPr/>
            </a:lvl1pPr>
          </a:lstStyle>
          <a:p>
            <a:pPr>
              <a:defRPr/>
            </a:pPr>
            <a:endParaRPr lang="da-DK"/>
          </a:p>
        </p:txBody>
      </p:sp>
      <p:sp>
        <p:nvSpPr>
          <p:cNvPr id="7" name="Pladsholder til diasnummer 5"/>
          <p:cNvSpPr>
            <a:spLocks noGrp="1"/>
          </p:cNvSpPr>
          <p:nvPr>
            <p:ph type="sldNum" sz="quarter" idx="12"/>
          </p:nvPr>
        </p:nvSpPr>
        <p:spPr/>
        <p:txBody>
          <a:bodyPr/>
          <a:lstStyle>
            <a:lvl1pPr>
              <a:defRPr/>
            </a:lvl1pPr>
          </a:lstStyle>
          <a:p>
            <a:fld id="{DEB54261-1A00-BB41-9ED5-B4BCEBDCFA87}" type="slidenum">
              <a:rPr lang="da-DK"/>
              <a:pPr/>
              <a:t>‹nr.›</a:t>
            </a:fld>
            <a:endParaRPr lang="da-DK"/>
          </a:p>
        </p:txBody>
      </p:sp>
    </p:spTree>
    <p:extLst>
      <p:ext uri="{BB962C8B-B14F-4D97-AF65-F5344CB8AC3E}">
        <p14:creationId xmlns:p14="http://schemas.microsoft.com/office/powerpoint/2010/main" val="1169941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pic>
        <p:nvPicPr>
          <p:cNvPr id="7" name="Billede 7"/>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0"/>
            <a:ext cx="101441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lvl1pPr>
              <a:defRPr/>
            </a:lvl1pPr>
          </a:lstStyle>
          <a:p>
            <a:r>
              <a:rPr lang="da-DK"/>
              <a:t>Klik for at redigere titeltypografi i masteren</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typografi i masteren</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typografi i masteren</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8" name="Pladsholder til dato 3"/>
          <p:cNvSpPr>
            <a:spLocks noGrp="1"/>
          </p:cNvSpPr>
          <p:nvPr>
            <p:ph type="dt" sz="half" idx="10"/>
          </p:nvPr>
        </p:nvSpPr>
        <p:spPr/>
        <p:txBody>
          <a:bodyPr/>
          <a:lstStyle>
            <a:lvl1pPr>
              <a:defRPr/>
            </a:lvl1pPr>
          </a:lstStyle>
          <a:p>
            <a:fld id="{4EF10622-F067-9145-80D5-435174086F78}" type="datetimeFigureOut">
              <a:rPr lang="da-DK"/>
              <a:pPr/>
              <a:t>09.10.2022</a:t>
            </a:fld>
            <a:endParaRPr lang="da-DK"/>
          </a:p>
        </p:txBody>
      </p:sp>
      <p:sp>
        <p:nvSpPr>
          <p:cNvPr id="9" name="Pladsholder til sidefod 4"/>
          <p:cNvSpPr>
            <a:spLocks noGrp="1"/>
          </p:cNvSpPr>
          <p:nvPr>
            <p:ph type="ftr" sz="quarter" idx="11"/>
          </p:nvPr>
        </p:nvSpPr>
        <p:spPr/>
        <p:txBody>
          <a:bodyPr/>
          <a:lstStyle>
            <a:lvl1pPr>
              <a:defRPr/>
            </a:lvl1pPr>
          </a:lstStyle>
          <a:p>
            <a:pPr>
              <a:defRPr/>
            </a:pPr>
            <a:endParaRPr lang="da-DK"/>
          </a:p>
        </p:txBody>
      </p:sp>
      <p:sp>
        <p:nvSpPr>
          <p:cNvPr id="10" name="Pladsholder til diasnummer 5"/>
          <p:cNvSpPr>
            <a:spLocks noGrp="1"/>
          </p:cNvSpPr>
          <p:nvPr>
            <p:ph type="sldNum" sz="quarter" idx="12"/>
          </p:nvPr>
        </p:nvSpPr>
        <p:spPr/>
        <p:txBody>
          <a:bodyPr/>
          <a:lstStyle>
            <a:lvl1pPr>
              <a:defRPr/>
            </a:lvl1pPr>
          </a:lstStyle>
          <a:p>
            <a:fld id="{E88B568E-BB21-794B-B807-5437E866C78D}" type="slidenum">
              <a:rPr lang="da-DK"/>
              <a:pPr/>
              <a:t>‹nr.›</a:t>
            </a:fld>
            <a:endParaRPr lang="da-DK"/>
          </a:p>
        </p:txBody>
      </p:sp>
    </p:spTree>
    <p:extLst>
      <p:ext uri="{BB962C8B-B14F-4D97-AF65-F5344CB8AC3E}">
        <p14:creationId xmlns:p14="http://schemas.microsoft.com/office/powerpoint/2010/main" val="2334331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pic>
        <p:nvPicPr>
          <p:cNvPr id="3" name="Billede 7"/>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0"/>
            <a:ext cx="101441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r>
              <a:rPr lang="da-DK"/>
              <a:t>Klik for at redigere titeltypografi i masteren</a:t>
            </a:r>
          </a:p>
        </p:txBody>
      </p:sp>
      <p:sp>
        <p:nvSpPr>
          <p:cNvPr id="4" name="Pladsholder til dato 3"/>
          <p:cNvSpPr>
            <a:spLocks noGrp="1"/>
          </p:cNvSpPr>
          <p:nvPr>
            <p:ph type="dt" sz="half" idx="10"/>
          </p:nvPr>
        </p:nvSpPr>
        <p:spPr/>
        <p:txBody>
          <a:bodyPr/>
          <a:lstStyle>
            <a:lvl1pPr>
              <a:defRPr/>
            </a:lvl1pPr>
          </a:lstStyle>
          <a:p>
            <a:fld id="{E9B95B56-AEBE-5F49-9465-E728E3317FBB}" type="datetimeFigureOut">
              <a:rPr lang="da-DK"/>
              <a:pPr/>
              <a:t>09.10.2022</a:t>
            </a:fld>
            <a:endParaRPr lang="da-DK"/>
          </a:p>
        </p:txBody>
      </p:sp>
      <p:sp>
        <p:nvSpPr>
          <p:cNvPr id="5" name="Pladsholder til sidefod 4"/>
          <p:cNvSpPr>
            <a:spLocks noGrp="1"/>
          </p:cNvSpPr>
          <p:nvPr>
            <p:ph type="ftr" sz="quarter" idx="11"/>
          </p:nvPr>
        </p:nvSpPr>
        <p:spPr/>
        <p:txBody>
          <a:bodyPr/>
          <a:lstStyle>
            <a:lvl1pPr>
              <a:defRPr/>
            </a:lvl1pPr>
          </a:lstStyle>
          <a:p>
            <a:pPr>
              <a:defRPr/>
            </a:pPr>
            <a:endParaRPr lang="da-DK"/>
          </a:p>
        </p:txBody>
      </p:sp>
      <p:sp>
        <p:nvSpPr>
          <p:cNvPr id="6" name="Pladsholder til diasnummer 5"/>
          <p:cNvSpPr>
            <a:spLocks noGrp="1"/>
          </p:cNvSpPr>
          <p:nvPr>
            <p:ph type="sldNum" sz="quarter" idx="12"/>
          </p:nvPr>
        </p:nvSpPr>
        <p:spPr/>
        <p:txBody>
          <a:bodyPr/>
          <a:lstStyle>
            <a:lvl1pPr>
              <a:defRPr/>
            </a:lvl1pPr>
          </a:lstStyle>
          <a:p>
            <a:fld id="{CFB9D92D-7CDE-DB43-B16A-F049381DD147}" type="slidenum">
              <a:rPr lang="da-DK"/>
              <a:pPr/>
              <a:t>‹nr.›</a:t>
            </a:fld>
            <a:endParaRPr lang="da-DK"/>
          </a:p>
        </p:txBody>
      </p:sp>
    </p:spTree>
    <p:extLst>
      <p:ext uri="{BB962C8B-B14F-4D97-AF65-F5344CB8AC3E}">
        <p14:creationId xmlns:p14="http://schemas.microsoft.com/office/powerpoint/2010/main" val="1871112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p:txBody>
          <a:bodyPr/>
          <a:lstStyle>
            <a:lvl1pPr>
              <a:defRPr/>
            </a:lvl1pPr>
          </a:lstStyle>
          <a:p>
            <a:fld id="{F1556AB1-40D8-6849-B67C-DEFA4D4EF793}" type="datetimeFigureOut">
              <a:rPr lang="da-DK"/>
              <a:pPr/>
              <a:t>09.10.2022</a:t>
            </a:fld>
            <a:endParaRPr lang="da-DK"/>
          </a:p>
        </p:txBody>
      </p:sp>
      <p:sp>
        <p:nvSpPr>
          <p:cNvPr id="3" name="Pladsholder til sidefod 4"/>
          <p:cNvSpPr>
            <a:spLocks noGrp="1"/>
          </p:cNvSpPr>
          <p:nvPr>
            <p:ph type="ftr" sz="quarter" idx="11"/>
          </p:nvPr>
        </p:nvSpPr>
        <p:spPr/>
        <p:txBody>
          <a:bodyPr/>
          <a:lstStyle>
            <a:lvl1pPr>
              <a:defRPr/>
            </a:lvl1pPr>
          </a:lstStyle>
          <a:p>
            <a:pPr>
              <a:defRPr/>
            </a:pPr>
            <a:endParaRPr lang="da-DK"/>
          </a:p>
        </p:txBody>
      </p:sp>
      <p:sp>
        <p:nvSpPr>
          <p:cNvPr id="4" name="Pladsholder til diasnummer 5"/>
          <p:cNvSpPr>
            <a:spLocks noGrp="1"/>
          </p:cNvSpPr>
          <p:nvPr>
            <p:ph type="sldNum" sz="quarter" idx="12"/>
          </p:nvPr>
        </p:nvSpPr>
        <p:spPr/>
        <p:txBody>
          <a:bodyPr/>
          <a:lstStyle>
            <a:lvl1pPr>
              <a:defRPr/>
            </a:lvl1pPr>
          </a:lstStyle>
          <a:p>
            <a:fld id="{7302FDBF-C195-6F4A-A6EB-62E0F1639921}" type="slidenum">
              <a:rPr lang="da-DK"/>
              <a:pPr/>
              <a:t>‹nr.›</a:t>
            </a:fld>
            <a:endParaRPr lang="da-DK"/>
          </a:p>
        </p:txBody>
      </p:sp>
    </p:spTree>
    <p:extLst>
      <p:ext uri="{BB962C8B-B14F-4D97-AF65-F5344CB8AC3E}">
        <p14:creationId xmlns:p14="http://schemas.microsoft.com/office/powerpoint/2010/main" val="3257987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titeltypografi i masteren</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typografi i masteren</a:t>
            </a:r>
          </a:p>
        </p:txBody>
      </p:sp>
      <p:sp>
        <p:nvSpPr>
          <p:cNvPr id="5" name="Pladsholder til dato 3"/>
          <p:cNvSpPr>
            <a:spLocks noGrp="1"/>
          </p:cNvSpPr>
          <p:nvPr>
            <p:ph type="dt" sz="half" idx="10"/>
          </p:nvPr>
        </p:nvSpPr>
        <p:spPr/>
        <p:txBody>
          <a:bodyPr/>
          <a:lstStyle>
            <a:lvl1pPr>
              <a:defRPr/>
            </a:lvl1pPr>
          </a:lstStyle>
          <a:p>
            <a:fld id="{230B885D-E1F3-0C49-BD31-03A04222A392}" type="datetimeFigureOut">
              <a:rPr lang="da-DK"/>
              <a:pPr/>
              <a:t>09.10.2022</a:t>
            </a:fld>
            <a:endParaRPr lang="da-DK"/>
          </a:p>
        </p:txBody>
      </p:sp>
      <p:sp>
        <p:nvSpPr>
          <p:cNvPr id="6" name="Pladsholder til sidefod 4"/>
          <p:cNvSpPr>
            <a:spLocks noGrp="1"/>
          </p:cNvSpPr>
          <p:nvPr>
            <p:ph type="ftr" sz="quarter" idx="11"/>
          </p:nvPr>
        </p:nvSpPr>
        <p:spPr/>
        <p:txBody>
          <a:bodyPr/>
          <a:lstStyle>
            <a:lvl1pPr>
              <a:defRPr/>
            </a:lvl1pPr>
          </a:lstStyle>
          <a:p>
            <a:pPr>
              <a:defRPr/>
            </a:pPr>
            <a:endParaRPr lang="da-DK"/>
          </a:p>
        </p:txBody>
      </p:sp>
      <p:sp>
        <p:nvSpPr>
          <p:cNvPr id="7" name="Pladsholder til diasnummer 5"/>
          <p:cNvSpPr>
            <a:spLocks noGrp="1"/>
          </p:cNvSpPr>
          <p:nvPr>
            <p:ph type="sldNum" sz="quarter" idx="12"/>
          </p:nvPr>
        </p:nvSpPr>
        <p:spPr/>
        <p:txBody>
          <a:bodyPr/>
          <a:lstStyle>
            <a:lvl1pPr>
              <a:defRPr/>
            </a:lvl1pPr>
          </a:lstStyle>
          <a:p>
            <a:fld id="{F37E0A74-998D-D548-BBFE-6826C57ED84D}" type="slidenum">
              <a:rPr lang="da-DK"/>
              <a:pPr/>
              <a:t>‹nr.›</a:t>
            </a:fld>
            <a:endParaRPr lang="da-DK"/>
          </a:p>
        </p:txBody>
      </p:sp>
    </p:spTree>
    <p:extLst>
      <p:ext uri="{BB962C8B-B14F-4D97-AF65-F5344CB8AC3E}">
        <p14:creationId xmlns:p14="http://schemas.microsoft.com/office/powerpoint/2010/main" val="4030399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titeltypografi i masteren</a:t>
            </a:r>
          </a:p>
        </p:txBody>
      </p:sp>
      <p:sp>
        <p:nvSpPr>
          <p:cNvPr id="3" name="Pladsholder til billed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typografi i masteren</a:t>
            </a:r>
          </a:p>
        </p:txBody>
      </p:sp>
      <p:sp>
        <p:nvSpPr>
          <p:cNvPr id="5" name="Pladsholder til dato 3"/>
          <p:cNvSpPr>
            <a:spLocks noGrp="1"/>
          </p:cNvSpPr>
          <p:nvPr>
            <p:ph type="dt" sz="half" idx="10"/>
          </p:nvPr>
        </p:nvSpPr>
        <p:spPr/>
        <p:txBody>
          <a:bodyPr/>
          <a:lstStyle>
            <a:lvl1pPr>
              <a:defRPr/>
            </a:lvl1pPr>
          </a:lstStyle>
          <a:p>
            <a:fld id="{38B8FF97-E5FB-ED44-A71F-36CFB84DF3F2}" type="datetimeFigureOut">
              <a:rPr lang="da-DK"/>
              <a:pPr/>
              <a:t>09.10.2022</a:t>
            </a:fld>
            <a:endParaRPr lang="da-DK"/>
          </a:p>
        </p:txBody>
      </p:sp>
      <p:sp>
        <p:nvSpPr>
          <p:cNvPr id="6" name="Pladsholder til sidefod 4"/>
          <p:cNvSpPr>
            <a:spLocks noGrp="1"/>
          </p:cNvSpPr>
          <p:nvPr>
            <p:ph type="ftr" sz="quarter" idx="11"/>
          </p:nvPr>
        </p:nvSpPr>
        <p:spPr/>
        <p:txBody>
          <a:bodyPr/>
          <a:lstStyle>
            <a:lvl1pPr>
              <a:defRPr/>
            </a:lvl1pPr>
          </a:lstStyle>
          <a:p>
            <a:pPr>
              <a:defRPr/>
            </a:pPr>
            <a:endParaRPr lang="da-DK"/>
          </a:p>
        </p:txBody>
      </p:sp>
      <p:sp>
        <p:nvSpPr>
          <p:cNvPr id="7" name="Pladsholder til diasnummer 5"/>
          <p:cNvSpPr>
            <a:spLocks noGrp="1"/>
          </p:cNvSpPr>
          <p:nvPr>
            <p:ph type="sldNum" sz="quarter" idx="12"/>
          </p:nvPr>
        </p:nvSpPr>
        <p:spPr/>
        <p:txBody>
          <a:bodyPr/>
          <a:lstStyle>
            <a:lvl1pPr>
              <a:defRPr/>
            </a:lvl1pPr>
          </a:lstStyle>
          <a:p>
            <a:fld id="{E10631CA-2F08-1948-A745-2F1F9EBF84E5}" type="slidenum">
              <a:rPr lang="da-DK"/>
              <a:pPr/>
              <a:t>‹nr.›</a:t>
            </a:fld>
            <a:endParaRPr lang="da-DK"/>
          </a:p>
        </p:txBody>
      </p:sp>
    </p:spTree>
    <p:extLst>
      <p:ext uri="{BB962C8B-B14F-4D97-AF65-F5344CB8AC3E}">
        <p14:creationId xmlns:p14="http://schemas.microsoft.com/office/powerpoint/2010/main" val="1026750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ladsholder til titel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da-DK"/>
              <a:t>Klik for at redigere titeltypografi i masteren</a:t>
            </a:r>
          </a:p>
        </p:txBody>
      </p:sp>
      <p:sp>
        <p:nvSpPr>
          <p:cNvPr id="1027" name="Pladsholder til teks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cs typeface="Arial" charset="0"/>
              </a:defRPr>
            </a:lvl1pPr>
          </a:lstStyle>
          <a:p>
            <a:fld id="{049D73A3-659E-AE4F-BC1D-D2765EC5A6CF}" type="datetimeFigureOut">
              <a:rPr lang="da-DK"/>
              <a:pPr/>
              <a:t>09.10.2022</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cs typeface="Arial" charset="0"/>
              </a:defRPr>
            </a:lvl1pPr>
          </a:lstStyle>
          <a:p>
            <a:fld id="{E016911D-816C-8547-AE66-87E2B8A3ABBC}" type="slidenum">
              <a:rPr lang="da-DK"/>
              <a:pPr/>
              <a:t>‹nr.›</a:t>
            </a:fld>
            <a:endParaRPr lang="da-DK"/>
          </a:p>
        </p:txBody>
      </p:sp>
      <p:pic>
        <p:nvPicPr>
          <p:cNvPr id="1031" name="Billede 6"/>
          <p:cNvPicPr>
            <a:picLocks noChangeAspect="1"/>
          </p:cNvPicPr>
          <p:nvPr userDrawn="1"/>
        </p:nvPicPr>
        <p:blipFill>
          <a:blip r:embed="rId13" cstate="email">
            <a:extLst>
              <a:ext uri="{28A0092B-C50C-407E-A947-70E740481C1C}">
                <a14:useLocalDpi xmlns:a14="http://schemas.microsoft.com/office/drawing/2010/main" val="0"/>
              </a:ext>
            </a:extLst>
          </a:blip>
          <a:srcRect/>
          <a:stretch>
            <a:fillRect/>
          </a:stretch>
        </p:blipFill>
        <p:spPr bwMode="auto">
          <a:xfrm>
            <a:off x="0" y="0"/>
            <a:ext cx="101441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64" r:id="rId3"/>
    <p:sldLayoutId id="2147483665" r:id="rId4"/>
    <p:sldLayoutId id="2147483673" r:id="rId5"/>
    <p:sldLayoutId id="2147483674" r:id="rId6"/>
    <p:sldLayoutId id="2147483666" r:id="rId7"/>
    <p:sldLayoutId id="2147483667" r:id="rId8"/>
    <p:sldLayoutId id="2147483668" r:id="rId9"/>
    <p:sldLayoutId id="2147483669" r:id="rId10"/>
    <p:sldLayoutId id="2147483670" r:id="rId11"/>
  </p:sldLayoutIdLs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el 1"/>
          <p:cNvSpPr>
            <a:spLocks noGrp="1"/>
          </p:cNvSpPr>
          <p:nvPr>
            <p:ph type="title"/>
          </p:nvPr>
        </p:nvSpPr>
        <p:spPr>
          <a:xfrm>
            <a:off x="1403350" y="274638"/>
            <a:ext cx="7283450" cy="1143000"/>
          </a:xfrm>
        </p:spPr>
        <p:txBody>
          <a:bodyPr/>
          <a:lstStyle/>
          <a:p>
            <a:pPr algn="ctr"/>
            <a:r>
              <a:rPr lang="da-DK" cap="none" dirty="0">
                <a:latin typeface="Calibri" charset="0"/>
                <a:ea typeface="MS PGothic" charset="0"/>
              </a:rPr>
              <a:t>DE GLEMTES HÆR</a:t>
            </a:r>
          </a:p>
        </p:txBody>
      </p:sp>
      <p:sp>
        <p:nvSpPr>
          <p:cNvPr id="6147" name="Pladsholder til indhold 2"/>
          <p:cNvSpPr>
            <a:spLocks noGrp="1"/>
          </p:cNvSpPr>
          <p:nvPr>
            <p:ph idx="1"/>
          </p:nvPr>
        </p:nvSpPr>
        <p:spPr>
          <a:xfrm>
            <a:off x="1403350" y="1600200"/>
            <a:ext cx="7283450" cy="4525963"/>
          </a:xfrm>
        </p:spPr>
        <p:txBody>
          <a:bodyPr/>
          <a:lstStyle/>
          <a:p>
            <a:endParaRPr lang="en-US" i="1" dirty="0">
              <a:latin typeface="Calibri" charset="0"/>
              <a:ea typeface="MS PGothic" charset="0"/>
            </a:endParaRPr>
          </a:p>
          <a:p>
            <a:pPr algn="ctr">
              <a:buFont typeface="Arial" charset="0"/>
              <a:buNone/>
            </a:pPr>
            <a:endParaRPr lang="en-US" i="1" dirty="0">
              <a:latin typeface="Calibri" charset="0"/>
              <a:ea typeface="MS PGothic" charset="0"/>
            </a:endParaRPr>
          </a:p>
          <a:p>
            <a:pPr algn="ctr">
              <a:buFont typeface="Arial" charset="0"/>
              <a:buNone/>
            </a:pPr>
            <a:r>
              <a:rPr lang="en-US" i="1" dirty="0">
                <a:latin typeface="Calibri" charset="0"/>
                <a:ea typeface="MS PGothic" charset="0"/>
              </a:rPr>
              <a:t>There is a no-man’s land between conviction and action, into which the great majority of mankind never venture</a:t>
            </a:r>
            <a:r>
              <a:rPr lang="en-US" dirty="0">
                <a:latin typeface="Calibri" charset="0"/>
                <a:ea typeface="MS PGothic" charset="0"/>
              </a:rPr>
              <a:t>.</a:t>
            </a:r>
            <a:endParaRPr lang="da-DK" dirty="0">
              <a:latin typeface="Calibri" charset="0"/>
              <a:ea typeface="MS PGothic" charset="0"/>
            </a:endParaRPr>
          </a:p>
          <a:p>
            <a:pPr algn="r">
              <a:buFont typeface="Arial" charset="0"/>
              <a:buNone/>
            </a:pPr>
            <a:endParaRPr lang="en-US" sz="1600" i="1" dirty="0">
              <a:latin typeface="Calibri" charset="0"/>
              <a:ea typeface="MS PGothic" charset="0"/>
            </a:endParaRPr>
          </a:p>
          <a:p>
            <a:pPr algn="r">
              <a:buFont typeface="Arial" charset="0"/>
              <a:buNone/>
            </a:pPr>
            <a:r>
              <a:rPr lang="en-US" sz="1600" i="1" dirty="0" err="1">
                <a:latin typeface="Calibri" charset="0"/>
                <a:ea typeface="MS PGothic" charset="0"/>
              </a:rPr>
              <a:t>britisk</a:t>
            </a:r>
            <a:r>
              <a:rPr lang="en-US" sz="1600" i="1" dirty="0">
                <a:latin typeface="Calibri" charset="0"/>
                <a:ea typeface="MS PGothic" charset="0"/>
              </a:rPr>
              <a:t> </a:t>
            </a:r>
            <a:r>
              <a:rPr lang="en-US" sz="1600" i="1" dirty="0" err="1">
                <a:latin typeface="Calibri" charset="0"/>
                <a:ea typeface="MS PGothic" charset="0"/>
              </a:rPr>
              <a:t>spaniensfrivillig</a:t>
            </a:r>
            <a:endParaRPr lang="da-DK" sz="1600" dirty="0">
              <a:latin typeface="Calibri" charset="0"/>
              <a:ea typeface="MS PGothic"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TIDEN</a:t>
            </a:r>
          </a:p>
        </p:txBody>
      </p:sp>
      <p:sp>
        <p:nvSpPr>
          <p:cNvPr id="3" name="Pladsholder til indhold 2"/>
          <p:cNvSpPr>
            <a:spLocks noGrp="1"/>
          </p:cNvSpPr>
          <p:nvPr>
            <p:ph idx="1"/>
          </p:nvPr>
        </p:nvSpPr>
        <p:spPr/>
        <p:txBody>
          <a:bodyPr/>
          <a:lstStyle/>
          <a:p>
            <a:pPr marL="0" indent="0">
              <a:buNone/>
            </a:pPr>
            <a:r>
              <a:rPr lang="da-DK" b="1" dirty="0"/>
              <a:t>Fra 1930’erne til 2010’erne</a:t>
            </a:r>
          </a:p>
          <a:p>
            <a:endParaRPr lang="da-DK" b="1" dirty="0"/>
          </a:p>
          <a:p>
            <a:r>
              <a:rPr lang="da-DK" dirty="0"/>
              <a:t>Økonomisk krise</a:t>
            </a:r>
          </a:p>
          <a:p>
            <a:endParaRPr lang="da-DK" dirty="0"/>
          </a:p>
          <a:p>
            <a:r>
              <a:rPr lang="da-DK" dirty="0"/>
              <a:t>Politisk krise</a:t>
            </a:r>
          </a:p>
          <a:p>
            <a:endParaRPr lang="da-DK" dirty="0"/>
          </a:p>
          <a:p>
            <a:r>
              <a:rPr lang="da-DK" dirty="0"/>
              <a:t>Nationalistisk offensiv</a:t>
            </a:r>
          </a:p>
          <a:p>
            <a:endParaRPr lang="da-DK" dirty="0"/>
          </a:p>
          <a:p>
            <a:r>
              <a:rPr lang="da-DK" dirty="0"/>
              <a:t>Udfordringer af det parlamentariske demokrati</a:t>
            </a:r>
          </a:p>
          <a:p>
            <a:endParaRPr lang="da-DK" dirty="0"/>
          </a:p>
          <a:p>
            <a:r>
              <a:rPr lang="da-DK" dirty="0"/>
              <a:t>I dag kan vi tilføje: krig i Europa</a:t>
            </a:r>
          </a:p>
        </p:txBody>
      </p:sp>
    </p:spTree>
    <p:extLst>
      <p:ext uri="{BB962C8B-B14F-4D97-AF65-F5344CB8AC3E}">
        <p14:creationId xmlns:p14="http://schemas.microsoft.com/office/powerpoint/2010/main" val="3030861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el 1"/>
          <p:cNvSpPr>
            <a:spLocks noGrp="1"/>
          </p:cNvSpPr>
          <p:nvPr>
            <p:ph type="title"/>
          </p:nvPr>
        </p:nvSpPr>
        <p:spPr>
          <a:xfrm>
            <a:off x="1403350" y="274638"/>
            <a:ext cx="7283450" cy="1143000"/>
          </a:xfrm>
        </p:spPr>
        <p:txBody>
          <a:bodyPr/>
          <a:lstStyle/>
          <a:p>
            <a:pPr algn="ctr">
              <a:defRPr/>
            </a:pPr>
            <a:r>
              <a:rPr lang="da-DK" altLang="da-DK" dirty="0">
                <a:solidFill>
                  <a:schemeClr val="accent2"/>
                </a:solidFill>
                <a:cs typeface="ＭＳ Ｐゴシック" charset="0"/>
              </a:rPr>
              <a:t>Fænomenet</a:t>
            </a:r>
          </a:p>
        </p:txBody>
      </p:sp>
      <p:sp>
        <p:nvSpPr>
          <p:cNvPr id="12291" name="Pladsholder til indhold 2"/>
          <p:cNvSpPr>
            <a:spLocks noGrp="1"/>
          </p:cNvSpPr>
          <p:nvPr>
            <p:ph idx="1"/>
          </p:nvPr>
        </p:nvSpPr>
        <p:spPr>
          <a:xfrm>
            <a:off x="1259632" y="1600200"/>
            <a:ext cx="7884368" cy="4525963"/>
          </a:xfrm>
        </p:spPr>
        <p:txBody>
          <a:bodyPr/>
          <a:lstStyle/>
          <a:p>
            <a:pPr marL="0" indent="0">
              <a:buNone/>
            </a:pPr>
            <a:r>
              <a:rPr lang="da-DK" b="1" dirty="0">
                <a:latin typeface="Calibri" charset="0"/>
                <a:ea typeface="MS PGothic" charset="0"/>
              </a:rPr>
              <a:t>Fra Spanien til Syrien</a:t>
            </a:r>
          </a:p>
          <a:p>
            <a:endParaRPr lang="da-DK" dirty="0">
              <a:latin typeface="Calibri" charset="0"/>
              <a:ea typeface="MS PGothic" charset="0"/>
            </a:endParaRPr>
          </a:p>
          <a:p>
            <a:pPr marL="0" indent="0">
              <a:buNone/>
            </a:pPr>
            <a:r>
              <a:rPr lang="da-DK" dirty="0">
                <a:latin typeface="Calibri" charset="0"/>
                <a:ea typeface="MS PGothic" charset="0"/>
              </a:rPr>
              <a:t>Åbenlyse forskelle, men også ligheder:</a:t>
            </a:r>
          </a:p>
          <a:p>
            <a:endParaRPr lang="da-DK" dirty="0">
              <a:latin typeface="Calibri" charset="0"/>
              <a:ea typeface="MS PGothic" charset="0"/>
            </a:endParaRPr>
          </a:p>
          <a:p>
            <a:pPr>
              <a:buFont typeface="Arial" charset="0"/>
              <a:buAutoNum type="alphaLcParenR"/>
            </a:pPr>
            <a:r>
              <a:rPr lang="da-DK" dirty="0">
                <a:latin typeface="Calibri" charset="0"/>
                <a:ea typeface="MS PGothic" charset="0"/>
              </a:rPr>
              <a:t>Militært engagement i fjern konflikt</a:t>
            </a:r>
          </a:p>
          <a:p>
            <a:pPr>
              <a:buFont typeface="Arial" charset="0"/>
              <a:buAutoNum type="alphaLcParenR"/>
            </a:pPr>
            <a:r>
              <a:rPr lang="da-DK" dirty="0">
                <a:latin typeface="Calibri" charset="0"/>
                <a:ea typeface="MS PGothic" charset="0"/>
              </a:rPr>
              <a:t>Regeringsforsøg på at hindre afrejse</a:t>
            </a:r>
          </a:p>
          <a:p>
            <a:pPr>
              <a:buFont typeface="Arial" charset="0"/>
              <a:buAutoNum type="alphaLcParenR"/>
            </a:pPr>
            <a:r>
              <a:rPr lang="da-DK" dirty="0">
                <a:latin typeface="Calibri" charset="0"/>
                <a:ea typeface="MS PGothic" charset="0"/>
              </a:rPr>
              <a:t>Frygt for radikalisering og terror</a:t>
            </a:r>
          </a:p>
          <a:p>
            <a:pPr>
              <a:buFont typeface="Arial" charset="0"/>
              <a:buAutoNum type="alphaLcParenR"/>
            </a:pPr>
            <a:r>
              <a:rPr lang="da-DK" dirty="0">
                <a:latin typeface="Calibri" charset="0"/>
                <a:ea typeface="MS PGothic" charset="0"/>
              </a:rPr>
              <a:t>Drivkræfterne de samme på tværs af tid?</a:t>
            </a:r>
          </a:p>
        </p:txBody>
      </p:sp>
    </p:spTree>
    <p:extLst>
      <p:ext uri="{BB962C8B-B14F-4D97-AF65-F5344CB8AC3E}">
        <p14:creationId xmlns:p14="http://schemas.microsoft.com/office/powerpoint/2010/main" val="842686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p:cNvSpPr>
            <a:spLocks noGrp="1"/>
          </p:cNvSpPr>
          <p:nvPr>
            <p:ph type="title"/>
          </p:nvPr>
        </p:nvSpPr>
        <p:spPr>
          <a:xfrm>
            <a:off x="1403350" y="274638"/>
            <a:ext cx="7283450" cy="1143000"/>
          </a:xfrm>
        </p:spPr>
        <p:txBody>
          <a:bodyPr/>
          <a:lstStyle/>
          <a:p>
            <a:pPr>
              <a:defRPr/>
            </a:pPr>
            <a:r>
              <a:rPr lang="da-DK" altLang="da-DK" dirty="0">
                <a:cs typeface="ＭＳ Ｐゴシック" charset="0"/>
              </a:rPr>
              <a:t>DEN KOLLEKTIVE ERINDRING</a:t>
            </a:r>
          </a:p>
        </p:txBody>
      </p:sp>
      <p:pic>
        <p:nvPicPr>
          <p:cNvPr id="8195" name="Pladsholder til indhold 4" descr="Herbert.jpg"/>
          <p:cNvPicPr>
            <a:picLocks noGrp="1" noChangeAspect="1"/>
          </p:cNvPicPr>
          <p:nvPr>
            <p:ph idx="1"/>
          </p:nvPr>
        </p:nvPicPr>
        <p:blipFill>
          <a:blip r:embed="rId2" cstate="email">
            <a:extLst>
              <a:ext uri="{28A0092B-C50C-407E-A947-70E740481C1C}">
                <a14:useLocalDpi xmlns:a14="http://schemas.microsoft.com/office/drawing/2010/main" val="0"/>
              </a:ext>
            </a:extLst>
          </a:blip>
          <a:srcRect t="13336" b="13336"/>
          <a:stretch>
            <a:fillRect/>
          </a:stretch>
        </p:blipFill>
        <p:spPr>
          <a:xfrm>
            <a:off x="1403350" y="1844675"/>
            <a:ext cx="7283450" cy="4005263"/>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a:xfrm>
            <a:off x="1403350" y="274638"/>
            <a:ext cx="7283450" cy="1143000"/>
          </a:xfrm>
        </p:spPr>
        <p:txBody>
          <a:bodyPr/>
          <a:lstStyle/>
          <a:p>
            <a:pPr>
              <a:defRPr/>
            </a:pPr>
            <a:r>
              <a:rPr lang="da-DK" altLang="da-DK" dirty="0">
                <a:cs typeface="ＭＳ Ｐゴシック" charset="0"/>
              </a:rPr>
              <a:t>DEN KOLLEKTIVE ERINDRING</a:t>
            </a:r>
          </a:p>
        </p:txBody>
      </p:sp>
      <p:pic>
        <p:nvPicPr>
          <p:cNvPr id="9219" name="Pladsholder til indhold 3" descr="Lauritz.jpg"/>
          <p:cNvPicPr>
            <a:picLocks noGrp="1" noChangeAspect="1"/>
          </p:cNvPicPr>
          <p:nvPr>
            <p:ph idx="1"/>
          </p:nvPr>
        </p:nvPicPr>
        <p:blipFill>
          <a:blip r:embed="rId2" cstate="email">
            <a:extLst>
              <a:ext uri="{28A0092B-C50C-407E-A947-70E740481C1C}">
                <a14:useLocalDpi xmlns:a14="http://schemas.microsoft.com/office/drawing/2010/main" val="0"/>
              </a:ext>
            </a:extLst>
          </a:blip>
          <a:srcRect t="12733" b="12733"/>
          <a:stretch>
            <a:fillRect/>
          </a:stretch>
        </p:blipFill>
        <p:spPr>
          <a:xfrm>
            <a:off x="1406525" y="1844675"/>
            <a:ext cx="7313613" cy="4022725"/>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ladsholder til indhold 3" descr="MML_6_02.tif"/>
          <p:cNvPicPr>
            <a:picLocks noChangeAspect="1"/>
          </p:cNvPicPr>
          <p:nvPr/>
        </p:nvPicPr>
        <p:blipFill>
          <a:blip r:embed="rId2" cstate="email">
            <a:extLst>
              <a:ext uri="{28A0092B-C50C-407E-A947-70E740481C1C}">
                <a14:useLocalDpi xmlns:a14="http://schemas.microsoft.com/office/drawing/2010/main" val="0"/>
              </a:ext>
            </a:extLst>
          </a:blip>
          <a:srcRect l="-83272" r="-83272"/>
          <a:stretch>
            <a:fillRect/>
          </a:stretch>
        </p:blipFill>
        <p:spPr bwMode="auto">
          <a:xfrm>
            <a:off x="-2340298" y="260648"/>
            <a:ext cx="11664826" cy="64143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410" name="Pladsholder til indhold 2"/>
          <p:cNvSpPr>
            <a:spLocks noGrp="1"/>
          </p:cNvSpPr>
          <p:nvPr>
            <p:ph idx="1"/>
          </p:nvPr>
        </p:nvSpPr>
        <p:spPr>
          <a:xfrm>
            <a:off x="6012160" y="908050"/>
            <a:ext cx="2881015" cy="5289550"/>
          </a:xfrm>
        </p:spPr>
        <p:txBody>
          <a:bodyPr/>
          <a:lstStyle/>
          <a:p>
            <a:pPr marL="0" indent="0">
              <a:buFont typeface="Arial" charset="0"/>
              <a:buNone/>
            </a:pPr>
            <a:r>
              <a:rPr lang="da-DK" dirty="0">
                <a:latin typeface="Calibri" charset="0"/>
                <a:ea typeface="MS PGothic" charset="0"/>
              </a:rPr>
              <a:t>Matadors to slagsider:</a:t>
            </a:r>
          </a:p>
          <a:p>
            <a:endParaRPr lang="da-DK" dirty="0">
              <a:latin typeface="Calibri" charset="0"/>
              <a:ea typeface="MS PGothic" charset="0"/>
            </a:endParaRPr>
          </a:p>
          <a:p>
            <a:r>
              <a:rPr lang="da-DK" dirty="0">
                <a:latin typeface="Calibri" charset="0"/>
                <a:ea typeface="MS PGothic" charset="0"/>
              </a:rPr>
              <a:t>Intellektuelle frem for arbejdere</a:t>
            </a:r>
          </a:p>
          <a:p>
            <a:endParaRPr lang="da-DK" dirty="0">
              <a:latin typeface="Calibri" charset="0"/>
              <a:ea typeface="MS PGothic" charset="0"/>
            </a:endParaRPr>
          </a:p>
          <a:p>
            <a:r>
              <a:rPr lang="da-DK" dirty="0">
                <a:latin typeface="Calibri" charset="0"/>
                <a:ea typeface="MS PGothic" charset="0"/>
              </a:rPr>
              <a:t>Tyskere frem for danskere </a:t>
            </a:r>
          </a:p>
          <a:p>
            <a:pPr marL="0" indent="0">
              <a:buNone/>
            </a:pPr>
            <a:endParaRPr lang="da-DK" dirty="0">
              <a:latin typeface="Calibri" charset="0"/>
              <a:ea typeface="MS PGothic"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p:cNvSpPr>
            <a:spLocks noGrp="1"/>
          </p:cNvSpPr>
          <p:nvPr>
            <p:ph type="title"/>
          </p:nvPr>
        </p:nvSpPr>
        <p:spPr>
          <a:xfrm>
            <a:off x="1403350" y="274638"/>
            <a:ext cx="7283450" cy="1143000"/>
          </a:xfrm>
        </p:spPr>
        <p:txBody>
          <a:bodyPr/>
          <a:lstStyle/>
          <a:p>
            <a:pPr>
              <a:defRPr/>
            </a:pPr>
            <a:br>
              <a:rPr lang="da-DK" altLang="da-DK" dirty="0">
                <a:cs typeface="ＭＳ Ｐゴシック" charset="0"/>
              </a:rPr>
            </a:br>
            <a:r>
              <a:rPr lang="da-DK" altLang="da-DK" dirty="0">
                <a:solidFill>
                  <a:srgbClr val="C0504D"/>
                </a:solidFill>
                <a:cs typeface="ＭＳ Ｐゴシック" charset="0"/>
              </a:rPr>
              <a:t>DEN SPANSKE BORGERKRIG </a:t>
            </a:r>
            <a:br>
              <a:rPr lang="da-DK" altLang="da-DK" dirty="0">
                <a:solidFill>
                  <a:srgbClr val="C0504D"/>
                </a:solidFill>
                <a:cs typeface="ＭＳ Ｐゴシック" charset="0"/>
              </a:rPr>
            </a:br>
            <a:endParaRPr lang="da-DK" altLang="da-DK" dirty="0">
              <a:solidFill>
                <a:srgbClr val="C0504D"/>
              </a:solidFill>
              <a:cs typeface="ＭＳ Ｐゴシック" charset="0"/>
            </a:endParaRPr>
          </a:p>
        </p:txBody>
      </p:sp>
      <p:sp>
        <p:nvSpPr>
          <p:cNvPr id="15363" name="Pladsholder til indhold 2"/>
          <p:cNvSpPr>
            <a:spLocks noGrp="1"/>
          </p:cNvSpPr>
          <p:nvPr>
            <p:ph idx="1"/>
          </p:nvPr>
        </p:nvSpPr>
        <p:spPr>
          <a:xfrm>
            <a:off x="4860032" y="1600200"/>
            <a:ext cx="3826768" cy="4525963"/>
          </a:xfrm>
        </p:spPr>
        <p:txBody>
          <a:bodyPr/>
          <a:lstStyle/>
          <a:p>
            <a:r>
              <a:rPr lang="da-DK" dirty="0">
                <a:latin typeface="Calibri" charset="0"/>
                <a:ea typeface="MS PGothic" charset="0"/>
              </a:rPr>
              <a:t>Spaniens folkevalgte regering mod nationalistiske oprørere</a:t>
            </a:r>
          </a:p>
          <a:p>
            <a:r>
              <a:rPr lang="da-DK" dirty="0"/>
              <a:t>Nonintervention</a:t>
            </a:r>
          </a:p>
          <a:p>
            <a:r>
              <a:rPr lang="da-DK" dirty="0">
                <a:latin typeface="Calibri" charset="0"/>
                <a:ea typeface="MS PGothic" charset="0"/>
              </a:rPr>
              <a:t>Oprørerne: støtte fra Tyskland og Italien</a:t>
            </a:r>
          </a:p>
          <a:p>
            <a:r>
              <a:rPr lang="da-DK" dirty="0">
                <a:latin typeface="Calibri" charset="0"/>
                <a:ea typeface="MS PGothic" charset="0"/>
              </a:rPr>
              <a:t>Regeringen: støtte fra Sovjetunionen</a:t>
            </a:r>
          </a:p>
          <a:p>
            <a:r>
              <a:rPr lang="da-DK" dirty="0">
                <a:latin typeface="Calibri" charset="0"/>
                <a:ea typeface="MS PGothic" charset="0"/>
              </a:rPr>
              <a:t>600.000 dræbte</a:t>
            </a:r>
          </a:p>
          <a:p>
            <a:r>
              <a:rPr lang="da-DK" dirty="0">
                <a:latin typeface="Calibri" charset="0"/>
                <a:ea typeface="MS PGothic" charset="0"/>
              </a:rPr>
              <a:t>Nationalisternes sejr i foråret 1939</a:t>
            </a:r>
          </a:p>
          <a:p>
            <a:pPr marL="0" indent="0">
              <a:buNone/>
            </a:pPr>
            <a:endParaRPr lang="da-DK" sz="1800" dirty="0">
              <a:latin typeface="Calibri" charset="0"/>
              <a:ea typeface="MS PGothic" charset="0"/>
            </a:endParaRPr>
          </a:p>
        </p:txBody>
      </p:sp>
      <p:pic>
        <p:nvPicPr>
          <p:cNvPr id="4" name="Pladsholder til indhold 3" descr="23UIG-2624284_52Mb.jpg"/>
          <p:cNvPicPr>
            <a:picLocks noChangeAspect="1"/>
          </p:cNvPicPr>
          <p:nvPr/>
        </p:nvPicPr>
        <p:blipFill>
          <a:blip r:embed="rId2" cstate="email">
            <a:extLst>
              <a:ext uri="{28A0092B-C50C-407E-A947-70E740481C1C}">
                <a14:useLocalDpi xmlns:a14="http://schemas.microsoft.com/office/drawing/2010/main" val="0"/>
              </a:ext>
            </a:extLst>
          </a:blip>
          <a:srcRect l="-79572" r="-79572"/>
          <a:stretch>
            <a:fillRect/>
          </a:stretch>
        </p:blipFill>
        <p:spPr bwMode="auto">
          <a:xfrm>
            <a:off x="-1764704" y="1641772"/>
            <a:ext cx="9404703" cy="51716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1170119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ladsholder til indhold 3" descr="3GettyImages-613507070.jpg"/>
          <p:cNvPicPr>
            <a:picLocks noGrp="1" noChangeAspect="1"/>
          </p:cNvPicPr>
          <p:nvPr>
            <p:ph idx="1"/>
          </p:nvPr>
        </p:nvPicPr>
        <p:blipFill>
          <a:blip r:embed="rId2" cstate="print">
            <a:extLst>
              <a:ext uri="{28A0092B-C50C-407E-A947-70E740481C1C}">
                <a14:useLocalDpi xmlns:a14="http://schemas.microsoft.com/office/drawing/2010/main" val="0"/>
              </a:ext>
            </a:extLst>
          </a:blip>
          <a:srcRect t="10692" b="10692"/>
          <a:stretch>
            <a:fillRect/>
          </a:stretch>
        </p:blipFill>
        <p:spPr>
          <a:xfrm>
            <a:off x="1043608" y="940146"/>
            <a:ext cx="8060668" cy="5009134"/>
          </a:xfrm>
        </p:spPr>
      </p:pic>
    </p:spTree>
    <p:extLst>
      <p:ext uri="{BB962C8B-B14F-4D97-AF65-F5344CB8AC3E}">
        <p14:creationId xmlns:p14="http://schemas.microsoft.com/office/powerpoint/2010/main" val="2071949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el 1"/>
          <p:cNvSpPr>
            <a:spLocks noGrp="1"/>
          </p:cNvSpPr>
          <p:nvPr>
            <p:ph type="title"/>
          </p:nvPr>
        </p:nvSpPr>
        <p:spPr>
          <a:xfrm>
            <a:off x="1403350" y="274638"/>
            <a:ext cx="7283450" cy="1143000"/>
          </a:xfrm>
        </p:spPr>
        <p:txBody>
          <a:bodyPr/>
          <a:lstStyle/>
          <a:p>
            <a:pPr>
              <a:defRPr/>
            </a:pPr>
            <a:r>
              <a:rPr lang="da-DK" altLang="da-DK" dirty="0">
                <a:cs typeface="ＭＳ Ｐゴシック" charset="0"/>
              </a:rPr>
              <a:t>DEN SPANSKE BORGERKRIG</a:t>
            </a:r>
          </a:p>
        </p:txBody>
      </p:sp>
      <p:pic>
        <p:nvPicPr>
          <p:cNvPr id="19459" name="Pladsholder til indhold 3" descr="14.jpg"/>
          <p:cNvPicPr>
            <a:picLocks noGrp="1" noChangeAspect="1"/>
          </p:cNvPicPr>
          <p:nvPr>
            <p:ph idx="1"/>
          </p:nvPr>
        </p:nvPicPr>
        <p:blipFill>
          <a:blip r:embed="rId2">
            <a:extLst>
              <a:ext uri="{28A0092B-C50C-407E-A947-70E740481C1C}">
                <a14:useLocalDpi xmlns:a14="http://schemas.microsoft.com/office/drawing/2010/main" val="0"/>
              </a:ext>
            </a:extLst>
          </a:blip>
          <a:srcRect l="-70952" r="-70952"/>
          <a:stretch>
            <a:fillRect/>
          </a:stretch>
        </p:blipFill>
        <p:spPr>
          <a:xfrm>
            <a:off x="-1620688" y="1484784"/>
            <a:ext cx="9296934" cy="5113313"/>
          </a:xfrm>
        </p:spPr>
      </p:pic>
      <p:sp>
        <p:nvSpPr>
          <p:cNvPr id="2" name="Rektangel 1"/>
          <p:cNvSpPr/>
          <p:nvPr/>
        </p:nvSpPr>
        <p:spPr>
          <a:xfrm>
            <a:off x="5076056" y="1550397"/>
            <a:ext cx="3960440" cy="4154984"/>
          </a:xfrm>
          <a:prstGeom prst="rect">
            <a:avLst/>
          </a:prstGeom>
        </p:spPr>
        <p:txBody>
          <a:bodyPr wrap="square">
            <a:spAutoFit/>
          </a:bodyPr>
          <a:lstStyle/>
          <a:p>
            <a:pPr marL="342900" indent="-342900">
              <a:buFont typeface="Arial"/>
              <a:buChar char="•"/>
            </a:pPr>
            <a:r>
              <a:rPr lang="da-DK" sz="2400" dirty="0">
                <a:latin typeface="+mj-lt"/>
              </a:rPr>
              <a:t>Omfattende rekrutteringskampagne</a:t>
            </a:r>
          </a:p>
          <a:p>
            <a:pPr marL="342900" indent="-342900">
              <a:buFont typeface="Arial"/>
              <a:buChar char="•"/>
            </a:pPr>
            <a:r>
              <a:rPr lang="da-DK" sz="2400" dirty="0">
                <a:latin typeface="+mj-lt"/>
              </a:rPr>
              <a:t>”I dag i Spanien, i morgen måske hos os selv”</a:t>
            </a:r>
            <a:endParaRPr lang="da-DK" sz="2400" dirty="0">
              <a:solidFill>
                <a:srgbClr val="333333"/>
              </a:solidFill>
              <a:latin typeface="+mn-lt"/>
            </a:endParaRPr>
          </a:p>
          <a:p>
            <a:pPr marL="342900" indent="-342900">
              <a:buFont typeface="Arial"/>
              <a:buChar char="•"/>
            </a:pPr>
            <a:r>
              <a:rPr lang="da-DK" sz="2400" dirty="0">
                <a:latin typeface="+mn-lt"/>
              </a:rPr>
              <a:t>De </a:t>
            </a:r>
            <a:r>
              <a:rPr lang="da-DK" sz="2400" dirty="0">
                <a:latin typeface="+mj-lt"/>
              </a:rPr>
              <a:t>Internationale Brigader: op mod 40.000 frivillige fra mere end 50 nationer</a:t>
            </a:r>
          </a:p>
          <a:p>
            <a:pPr marL="342900" indent="-342900">
              <a:buFont typeface="Arial"/>
              <a:buChar char="•"/>
            </a:pPr>
            <a:r>
              <a:rPr lang="da-DK" sz="2400" b="0" i="0" dirty="0">
                <a:solidFill>
                  <a:srgbClr val="333333"/>
                </a:solidFill>
                <a:effectLst/>
                <a:latin typeface="+mn-lt"/>
              </a:rPr>
              <a:t>Fremmedkriger = ”civil person der på eget initiativ rejser til et fremmed land for at kæmpe i en krig”</a:t>
            </a:r>
            <a:endParaRPr lang="da-DK" sz="2400" dirty="0">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1"/>
          <p:cNvSpPr>
            <a:spLocks noGrp="1"/>
          </p:cNvSpPr>
          <p:nvPr>
            <p:ph type="title"/>
          </p:nvPr>
        </p:nvSpPr>
        <p:spPr>
          <a:xfrm>
            <a:off x="1403350" y="274638"/>
            <a:ext cx="7283450" cy="1143000"/>
          </a:xfrm>
        </p:spPr>
        <p:txBody>
          <a:bodyPr/>
          <a:lstStyle/>
          <a:p>
            <a:pPr>
              <a:defRPr/>
            </a:pPr>
            <a:endParaRPr lang="da-DK" altLang="da-DK">
              <a:cs typeface="ＭＳ Ｐゴシック" charset="0"/>
            </a:endParaRPr>
          </a:p>
        </p:txBody>
      </p:sp>
      <p:pic>
        <p:nvPicPr>
          <p:cNvPr id="26627" name="Pladsholder til indhold 4" descr="27UIG-2912432_57Mb.jpg"/>
          <p:cNvPicPr>
            <a:picLocks noGrp="1" noChangeAspect="1"/>
          </p:cNvPicPr>
          <p:nvPr>
            <p:ph idx="1"/>
          </p:nvPr>
        </p:nvPicPr>
        <p:blipFill>
          <a:blip r:embed="rId2" cstate="email">
            <a:extLst>
              <a:ext uri="{28A0092B-C50C-407E-A947-70E740481C1C}">
                <a14:useLocalDpi xmlns:a14="http://schemas.microsoft.com/office/drawing/2010/main" val="0"/>
              </a:ext>
            </a:extLst>
          </a:blip>
          <a:srcRect l="-67915" r="-67915"/>
          <a:stretch>
            <a:fillRect/>
          </a:stretch>
        </p:blipFill>
        <p:spPr>
          <a:xfrm>
            <a:off x="-1261840" y="-26988"/>
            <a:ext cx="12674600" cy="6969126"/>
          </a:xfrm>
        </p:spPr>
      </p:pic>
    </p:spTree>
    <p:extLst>
      <p:ext uri="{BB962C8B-B14F-4D97-AF65-F5344CB8AC3E}">
        <p14:creationId xmlns:p14="http://schemas.microsoft.com/office/powerpoint/2010/main" val="2840181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6" name="Pladsholder til indhold 5" descr="46UIG-2628718_48Mb.jpg"/>
          <p:cNvPicPr>
            <a:picLocks noGrp="1" noChangeAspect="1"/>
          </p:cNvPicPr>
          <p:nvPr>
            <p:ph idx="1"/>
          </p:nvPr>
        </p:nvPicPr>
        <p:blipFill>
          <a:blip r:embed="rId2" cstate="print">
            <a:extLst>
              <a:ext uri="{28A0092B-C50C-407E-A947-70E740481C1C}">
                <a14:useLocalDpi xmlns:a14="http://schemas.microsoft.com/office/drawing/2010/main" val="0"/>
              </a:ext>
            </a:extLst>
          </a:blip>
          <a:srcRect t="2727" b="2727"/>
          <a:stretch>
            <a:fillRect/>
          </a:stretch>
        </p:blipFill>
        <p:spPr>
          <a:xfrm>
            <a:off x="1043608" y="908720"/>
            <a:ext cx="8064896" cy="5011762"/>
          </a:xfrm>
        </p:spPr>
      </p:pic>
    </p:spTree>
    <p:extLst>
      <p:ext uri="{BB962C8B-B14F-4D97-AF65-F5344CB8AC3E}">
        <p14:creationId xmlns:p14="http://schemas.microsoft.com/office/powerpoint/2010/main" val="16574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p:nvPr>
        </p:nvSpPr>
        <p:spPr>
          <a:xfrm>
            <a:off x="1403350" y="274638"/>
            <a:ext cx="7283450" cy="1143000"/>
          </a:xfrm>
        </p:spPr>
        <p:txBody>
          <a:bodyPr/>
          <a:lstStyle/>
          <a:p>
            <a:pPr>
              <a:defRPr/>
            </a:pPr>
            <a:endParaRPr lang="da-DK" altLang="da-DK" dirty="0">
              <a:cs typeface="ＭＳ Ｐゴシック" charset="0"/>
            </a:endParaRPr>
          </a:p>
        </p:txBody>
      </p:sp>
      <p:pic>
        <p:nvPicPr>
          <p:cNvPr id="7171" name="Pladsholder til indhold 3" descr="forside_de glemtes hær.jpg"/>
          <p:cNvPicPr>
            <a:picLocks noGrp="1" noChangeAspect="1"/>
          </p:cNvPicPr>
          <p:nvPr>
            <p:ph idx="1"/>
          </p:nvPr>
        </p:nvPicPr>
        <p:blipFill>
          <a:blip r:embed="rId2" cstate="email">
            <a:extLst>
              <a:ext uri="{28A0092B-C50C-407E-A947-70E740481C1C}">
                <a14:useLocalDpi xmlns:a14="http://schemas.microsoft.com/office/drawing/2010/main" val="0"/>
              </a:ext>
            </a:extLst>
          </a:blip>
          <a:srcRect l="-82060" r="-82060"/>
          <a:stretch>
            <a:fillRect/>
          </a:stretch>
        </p:blipFill>
        <p:spPr>
          <a:xfrm>
            <a:off x="-1276252" y="0"/>
            <a:ext cx="12472988" cy="6858000"/>
          </a:xfrm>
        </p:spPr>
      </p:pic>
    </p:spTree>
    <p:extLst>
      <p:ext uri="{BB962C8B-B14F-4D97-AF65-F5344CB8AC3E}">
        <p14:creationId xmlns:p14="http://schemas.microsoft.com/office/powerpoint/2010/main" val="725570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ladsholder til indhold 3" descr="Guernica2.jpg"/>
          <p:cNvPicPr>
            <a:picLocks noGrp="1" noChangeAspect="1"/>
          </p:cNvPicPr>
          <p:nvPr>
            <p:ph idx="1"/>
          </p:nvPr>
        </p:nvPicPr>
        <p:blipFill>
          <a:blip r:embed="rId2">
            <a:extLst>
              <a:ext uri="{28A0092B-C50C-407E-A947-70E740481C1C}">
                <a14:useLocalDpi xmlns:a14="http://schemas.microsoft.com/office/drawing/2010/main" val="0"/>
              </a:ext>
            </a:extLst>
          </a:blip>
          <a:srcRect l="13572" r="13572"/>
          <a:stretch>
            <a:fillRect/>
          </a:stretch>
        </p:blipFill>
        <p:spPr>
          <a:xfrm>
            <a:off x="1043608" y="908720"/>
            <a:ext cx="8298923" cy="5157192"/>
          </a:xfrm>
        </p:spPr>
      </p:pic>
    </p:spTree>
    <p:extLst>
      <p:ext uri="{BB962C8B-B14F-4D97-AF65-F5344CB8AC3E}">
        <p14:creationId xmlns:p14="http://schemas.microsoft.com/office/powerpoint/2010/main" val="2795439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DE INTELLEKTUELLE</a:t>
            </a:r>
          </a:p>
        </p:txBody>
      </p:sp>
      <p:sp>
        <p:nvSpPr>
          <p:cNvPr id="3" name="Pladsholder til indhold 2"/>
          <p:cNvSpPr>
            <a:spLocks noGrp="1"/>
          </p:cNvSpPr>
          <p:nvPr>
            <p:ph idx="1"/>
          </p:nvPr>
        </p:nvSpPr>
        <p:spPr>
          <a:xfrm>
            <a:off x="5724128" y="1600200"/>
            <a:ext cx="2962672" cy="4525963"/>
          </a:xfrm>
        </p:spPr>
        <p:txBody>
          <a:bodyPr/>
          <a:lstStyle/>
          <a:p>
            <a:r>
              <a:rPr lang="da-DK" dirty="0"/>
              <a:t>Ernest Hemingway</a:t>
            </a:r>
          </a:p>
          <a:p>
            <a:endParaRPr lang="da-DK" dirty="0"/>
          </a:p>
          <a:p>
            <a:r>
              <a:rPr lang="da-DK" dirty="0"/>
              <a:t>George Orwell</a:t>
            </a:r>
          </a:p>
          <a:p>
            <a:endParaRPr lang="da-DK" dirty="0"/>
          </a:p>
          <a:p>
            <a:r>
              <a:rPr lang="da-DK" dirty="0"/>
              <a:t>Nordahl Grieg</a:t>
            </a:r>
          </a:p>
          <a:p>
            <a:endParaRPr lang="da-DK" dirty="0"/>
          </a:p>
          <a:p>
            <a:r>
              <a:rPr lang="da-DK" dirty="0"/>
              <a:t>”Alle var til stede </a:t>
            </a:r>
            <a:r>
              <a:rPr lang="mr-IN" dirty="0"/>
              <a:t>–</a:t>
            </a:r>
            <a:r>
              <a:rPr lang="da-DK" dirty="0"/>
              <a:t> undtagen Shakespeare” </a:t>
            </a:r>
          </a:p>
        </p:txBody>
      </p:sp>
      <p:pic>
        <p:nvPicPr>
          <p:cNvPr id="6" name="Pladsholder til indhold 3" descr="32.380175.JPG"/>
          <p:cNvPicPr>
            <a:picLocks noChangeAspect="1"/>
          </p:cNvPicPr>
          <p:nvPr/>
        </p:nvPicPr>
        <p:blipFill>
          <a:blip r:embed="rId2" cstate="print">
            <a:extLst>
              <a:ext uri="{28A0092B-C50C-407E-A947-70E740481C1C}">
                <a14:useLocalDpi xmlns:a14="http://schemas.microsoft.com/office/drawing/2010/main" val="0"/>
              </a:ext>
            </a:extLst>
          </a:blip>
          <a:srcRect l="-19683" r="-19683"/>
          <a:stretch>
            <a:fillRect/>
          </a:stretch>
        </p:blipFill>
        <p:spPr bwMode="auto">
          <a:xfrm>
            <a:off x="488325" y="1600201"/>
            <a:ext cx="5955883" cy="37010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2307448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Pladsholder til indhold 2"/>
          <p:cNvSpPr>
            <a:spLocks noGrp="1"/>
          </p:cNvSpPr>
          <p:nvPr>
            <p:ph idx="1"/>
          </p:nvPr>
        </p:nvSpPr>
        <p:spPr>
          <a:xfrm>
            <a:off x="1403350" y="1600200"/>
            <a:ext cx="7283450" cy="4525963"/>
          </a:xfrm>
        </p:spPr>
        <p:txBody>
          <a:bodyPr/>
          <a:lstStyle/>
          <a:p>
            <a:pPr marL="0" indent="0">
              <a:buNone/>
            </a:pPr>
            <a:endParaRPr lang="da-DK" i="1" dirty="0">
              <a:latin typeface="Calibri" charset="0"/>
              <a:ea typeface="MS PGothic" charset="0"/>
            </a:endParaRPr>
          </a:p>
          <a:p>
            <a:pPr>
              <a:buFont typeface="Arial" charset="0"/>
              <a:buNone/>
            </a:pPr>
            <a:r>
              <a:rPr lang="da-DK" sz="2800" i="1" dirty="0">
                <a:latin typeface="Calibri" charset="0"/>
                <a:ea typeface="MS PGothic" charset="0"/>
              </a:rPr>
              <a:t>”</a:t>
            </a:r>
            <a:r>
              <a:rPr lang="da-DK" altLang="ja-JP" sz="2800" i="1" dirty="0">
                <a:latin typeface="Calibri" charset="0"/>
                <a:ea typeface="MS PGothic" charset="0"/>
              </a:rPr>
              <a:t>Vi må betragte Den Spanske Borgerkrig som en uheldsvarslende, måske en skæbnesvanger milepæl på Europas vej nedad mod afgrunden.</a:t>
            </a:r>
            <a:r>
              <a:rPr lang="da-DK" sz="2800" i="1" dirty="0">
                <a:latin typeface="Calibri" charset="0"/>
                <a:ea typeface="MS PGothic" charset="0"/>
              </a:rPr>
              <a:t>”</a:t>
            </a:r>
            <a:r>
              <a:rPr lang="da-DK" altLang="ja-JP" sz="2800" i="1" dirty="0">
                <a:latin typeface="Calibri" charset="0"/>
                <a:ea typeface="MS PGothic" charset="0"/>
              </a:rPr>
              <a:t> </a:t>
            </a:r>
          </a:p>
          <a:p>
            <a:endParaRPr lang="da-DK" dirty="0">
              <a:latin typeface="Calibri" charset="0"/>
              <a:ea typeface="MS PGothic" charset="0"/>
            </a:endParaRPr>
          </a:p>
          <a:p>
            <a:pPr algn="r">
              <a:buFont typeface="Arial" charset="0"/>
              <a:buNone/>
            </a:pPr>
            <a:r>
              <a:rPr lang="da-DK" sz="2000" dirty="0">
                <a:latin typeface="Calibri" charset="0"/>
                <a:ea typeface="MS PGothic" charset="0"/>
              </a:rPr>
              <a:t>Winston Churchill, 1936</a:t>
            </a:r>
          </a:p>
        </p:txBody>
      </p:sp>
    </p:spTree>
    <p:extLst>
      <p:ext uri="{BB962C8B-B14F-4D97-AF65-F5344CB8AC3E}">
        <p14:creationId xmlns:p14="http://schemas.microsoft.com/office/powerpoint/2010/main" val="1586841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HVEM?</a:t>
            </a:r>
          </a:p>
        </p:txBody>
      </p:sp>
      <p:sp>
        <p:nvSpPr>
          <p:cNvPr id="3" name="Pladsholder til indhold 2"/>
          <p:cNvSpPr>
            <a:spLocks noGrp="1"/>
          </p:cNvSpPr>
          <p:nvPr>
            <p:ph idx="1"/>
          </p:nvPr>
        </p:nvSpPr>
        <p:spPr>
          <a:xfrm>
            <a:off x="5220072" y="1600200"/>
            <a:ext cx="3466728" cy="4525963"/>
          </a:xfrm>
        </p:spPr>
        <p:txBody>
          <a:bodyPr/>
          <a:lstStyle/>
          <a:p>
            <a:r>
              <a:rPr lang="da-DK" dirty="0"/>
              <a:t>Ca. 90 pct. fra arbejderklassen</a:t>
            </a:r>
          </a:p>
          <a:p>
            <a:r>
              <a:rPr lang="da-DK" dirty="0"/>
              <a:t>Gennemsnitsalder omkring 24 år</a:t>
            </a:r>
          </a:p>
          <a:p>
            <a:r>
              <a:rPr lang="da-DK" dirty="0"/>
              <a:t>Hovedparten kommunister eller sympatisører  </a:t>
            </a:r>
          </a:p>
          <a:p>
            <a:r>
              <a:rPr lang="da-DK" dirty="0"/>
              <a:t>Over halvdelen arbejdsløse</a:t>
            </a:r>
          </a:p>
          <a:p>
            <a:r>
              <a:rPr lang="da-DK" dirty="0"/>
              <a:t>Omkring halvdelen født i København</a:t>
            </a:r>
          </a:p>
        </p:txBody>
      </p:sp>
      <p:pic>
        <p:nvPicPr>
          <p:cNvPr id="4" name="Billede 3" descr="43.t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5113" y="1412776"/>
            <a:ext cx="3676927" cy="5373216"/>
          </a:xfrm>
          <a:prstGeom prst="rect">
            <a:avLst/>
          </a:prstGeom>
        </p:spPr>
      </p:pic>
    </p:spTree>
    <p:extLst>
      <p:ext uri="{BB962C8B-B14F-4D97-AF65-F5344CB8AC3E}">
        <p14:creationId xmlns:p14="http://schemas.microsoft.com/office/powerpoint/2010/main" val="1073435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HVORFOR?</a:t>
            </a:r>
          </a:p>
        </p:txBody>
      </p:sp>
      <p:sp>
        <p:nvSpPr>
          <p:cNvPr id="3" name="Pladsholder til indhold 2"/>
          <p:cNvSpPr>
            <a:spLocks noGrp="1"/>
          </p:cNvSpPr>
          <p:nvPr>
            <p:ph idx="1"/>
          </p:nvPr>
        </p:nvSpPr>
        <p:spPr>
          <a:xfrm>
            <a:off x="5796136" y="1600200"/>
            <a:ext cx="2890664" cy="4525963"/>
          </a:xfrm>
        </p:spPr>
        <p:txBody>
          <a:bodyPr/>
          <a:lstStyle/>
          <a:p>
            <a:r>
              <a:rPr lang="da-DK" dirty="0"/>
              <a:t>IDEALISME</a:t>
            </a:r>
          </a:p>
          <a:p>
            <a:endParaRPr lang="da-DK" dirty="0"/>
          </a:p>
          <a:p>
            <a:r>
              <a:rPr lang="da-DK" dirty="0"/>
              <a:t>EVENTYRLYST</a:t>
            </a:r>
          </a:p>
          <a:p>
            <a:endParaRPr lang="da-DK" dirty="0"/>
          </a:p>
          <a:p>
            <a:r>
              <a:rPr lang="da-DK" dirty="0"/>
              <a:t>SOCIAL MARGINALISERING</a:t>
            </a:r>
          </a:p>
          <a:p>
            <a:endParaRPr lang="da-DK" dirty="0"/>
          </a:p>
          <a:p>
            <a:r>
              <a:rPr lang="da-DK" dirty="0"/>
              <a:t>FORSKELLIGT FRA ANDRE FRIVILLIGE SOLDATER?</a:t>
            </a:r>
          </a:p>
        </p:txBody>
      </p:sp>
      <p:pic>
        <p:nvPicPr>
          <p:cNvPr id="4" name="Pladsholder til indhold 3" descr="21.tif"/>
          <p:cNvPicPr>
            <a:picLocks noChangeAspect="1"/>
          </p:cNvPicPr>
          <p:nvPr/>
        </p:nvPicPr>
        <p:blipFill>
          <a:blip r:embed="rId2" cstate="email">
            <a:extLst>
              <a:ext uri="{28A0092B-C50C-407E-A947-70E740481C1C}">
                <a14:useLocalDpi xmlns:a14="http://schemas.microsoft.com/office/drawing/2010/main" val="0"/>
              </a:ext>
            </a:extLst>
          </a:blip>
          <a:srcRect l="-62691" r="-62691"/>
          <a:stretch>
            <a:fillRect/>
          </a:stretch>
        </p:blipFill>
        <p:spPr bwMode="auto">
          <a:xfrm>
            <a:off x="-1620688" y="1348726"/>
            <a:ext cx="9937104" cy="5464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3746938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Hvordan?</a:t>
            </a:r>
          </a:p>
        </p:txBody>
      </p:sp>
      <p:sp>
        <p:nvSpPr>
          <p:cNvPr id="3" name="Pladsholder til indhold 2"/>
          <p:cNvSpPr>
            <a:spLocks noGrp="1"/>
          </p:cNvSpPr>
          <p:nvPr>
            <p:ph idx="1"/>
          </p:nvPr>
        </p:nvSpPr>
        <p:spPr>
          <a:xfrm>
            <a:off x="5580112" y="1600200"/>
            <a:ext cx="3106688" cy="4525963"/>
          </a:xfrm>
        </p:spPr>
        <p:txBody>
          <a:bodyPr/>
          <a:lstStyle/>
          <a:p>
            <a:r>
              <a:rPr lang="da-DK" dirty="0"/>
              <a:t>Finansiering fra DKP</a:t>
            </a:r>
          </a:p>
          <a:p>
            <a:r>
              <a:rPr lang="da-DK" dirty="0"/>
              <a:t>Skib fra Esbjerg eller tog fra København</a:t>
            </a:r>
          </a:p>
          <a:p>
            <a:r>
              <a:rPr lang="da-DK" dirty="0"/>
              <a:t>Session i Paris</a:t>
            </a:r>
          </a:p>
          <a:p>
            <a:r>
              <a:rPr lang="da-DK" dirty="0"/>
              <a:t>Tog til Sydfrankrig</a:t>
            </a:r>
          </a:p>
          <a:p>
            <a:r>
              <a:rPr lang="da-DK" dirty="0"/>
              <a:t>Bus eller gåtur over Pyrenæerne</a:t>
            </a:r>
          </a:p>
          <a:p>
            <a:r>
              <a:rPr lang="da-DK" dirty="0"/>
              <a:t>Endemål: De Internationale Brigader i </a:t>
            </a:r>
            <a:r>
              <a:rPr lang="da-DK" dirty="0" err="1"/>
              <a:t>Albacete</a:t>
            </a:r>
            <a:endParaRPr lang="da-DK" dirty="0"/>
          </a:p>
          <a:p>
            <a:endParaRPr lang="da-DK" sz="2400" b="0" i="0" dirty="0">
              <a:solidFill>
                <a:srgbClr val="333333"/>
              </a:solidFill>
              <a:effectLst/>
              <a:latin typeface="+mn-lt"/>
            </a:endParaRPr>
          </a:p>
          <a:p>
            <a:pPr marL="0" indent="0">
              <a:buNone/>
            </a:pPr>
            <a:endParaRPr lang="da-DK" dirty="0"/>
          </a:p>
          <a:p>
            <a:endParaRPr lang="da-DK" dirty="0"/>
          </a:p>
        </p:txBody>
      </p:sp>
      <p:pic>
        <p:nvPicPr>
          <p:cNvPr id="4" name="Pladsholder til indhold 4" descr="MML_26-2a_04.tif"/>
          <p:cNvPicPr>
            <a:picLocks noChangeAspect="1"/>
          </p:cNvPicPr>
          <p:nvPr/>
        </p:nvPicPr>
        <p:blipFill>
          <a:blip r:embed="rId2" cstate="email">
            <a:extLst>
              <a:ext uri="{28A0092B-C50C-407E-A947-70E740481C1C}">
                <a14:useLocalDpi xmlns:a14="http://schemas.microsoft.com/office/drawing/2010/main" val="0"/>
              </a:ext>
            </a:extLst>
          </a:blip>
          <a:srcRect l="-51205" r="-51205"/>
          <a:stretch>
            <a:fillRect/>
          </a:stretch>
        </p:blipFill>
        <p:spPr bwMode="auto">
          <a:xfrm>
            <a:off x="-1222692" y="1556792"/>
            <a:ext cx="9035052" cy="4968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1015007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FARVEL?</a:t>
            </a:r>
          </a:p>
        </p:txBody>
      </p:sp>
      <p:sp>
        <p:nvSpPr>
          <p:cNvPr id="3" name="Pladsholder til indhold 2"/>
          <p:cNvSpPr>
            <a:spLocks noGrp="1"/>
          </p:cNvSpPr>
          <p:nvPr>
            <p:ph idx="1"/>
          </p:nvPr>
        </p:nvSpPr>
        <p:spPr>
          <a:xfrm>
            <a:off x="4788024" y="1600200"/>
            <a:ext cx="3898776" cy="4525963"/>
          </a:xfrm>
        </p:spPr>
        <p:txBody>
          <a:bodyPr/>
          <a:lstStyle/>
          <a:p>
            <a:r>
              <a:rPr lang="da-DK" dirty="0"/>
              <a:t>Gustaf Munch-Petersen: ”Verdens front går ved Madrid”</a:t>
            </a:r>
          </a:p>
          <a:p>
            <a:r>
              <a:rPr lang="da-DK" dirty="0"/>
              <a:t>”Hvis Udenrigsministeriet kan gøre noget til, at Valdemar Pedersen kunne komme hjem til sin lille pige, ville vi være meget taknemmelige, da barnet hverken spiser, sover og end ikke vil lege med andre børn.” </a:t>
            </a:r>
          </a:p>
          <a:p>
            <a:endParaRPr lang="da-DK" dirty="0"/>
          </a:p>
        </p:txBody>
      </p:sp>
      <p:pic>
        <p:nvPicPr>
          <p:cNvPr id="6" name="Pladsholder til indhold 3" descr="52.jpg"/>
          <p:cNvPicPr>
            <a:picLocks noChangeAspect="1"/>
          </p:cNvPicPr>
          <p:nvPr/>
        </p:nvPicPr>
        <p:blipFill>
          <a:blip r:embed="rId2">
            <a:extLst>
              <a:ext uri="{28A0092B-C50C-407E-A947-70E740481C1C}">
                <a14:useLocalDpi xmlns:a14="http://schemas.microsoft.com/office/drawing/2010/main" val="0"/>
              </a:ext>
            </a:extLst>
          </a:blip>
          <a:srcRect l="-61754" r="-61754"/>
          <a:stretch>
            <a:fillRect/>
          </a:stretch>
        </p:blipFill>
        <p:spPr bwMode="auto">
          <a:xfrm>
            <a:off x="-684584" y="1567333"/>
            <a:ext cx="728345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447954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ladsholder til indhold 3" descr="Bakkemose2.jpg"/>
          <p:cNvPicPr>
            <a:picLocks noGrp="1" noChangeAspect="1"/>
          </p:cNvPicPr>
          <p:nvPr>
            <p:ph idx="1"/>
          </p:nvPr>
        </p:nvPicPr>
        <p:blipFill>
          <a:blip r:embed="rId2">
            <a:extLst>
              <a:ext uri="{28A0092B-C50C-407E-A947-70E740481C1C}">
                <a14:useLocalDpi xmlns:a14="http://schemas.microsoft.com/office/drawing/2010/main" val="0"/>
              </a:ext>
            </a:extLst>
          </a:blip>
          <a:srcRect t="5859" b="5859"/>
          <a:stretch>
            <a:fillRect/>
          </a:stretch>
        </p:blipFill>
        <p:spPr>
          <a:xfrm>
            <a:off x="1043608" y="836712"/>
            <a:ext cx="8352928" cy="5190753"/>
          </a:xfrm>
        </p:spPr>
      </p:pic>
    </p:spTree>
    <p:extLst>
      <p:ext uri="{BB962C8B-B14F-4D97-AF65-F5344CB8AC3E}">
        <p14:creationId xmlns:p14="http://schemas.microsoft.com/office/powerpoint/2010/main" val="1213113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ladsholder til indhold 3" descr="kort_1937.jpg"/>
          <p:cNvPicPr>
            <a:picLocks noGrp="1" noChangeAspect="1"/>
          </p:cNvPicPr>
          <p:nvPr>
            <p:ph idx="1"/>
          </p:nvPr>
        </p:nvPicPr>
        <p:blipFill>
          <a:blip r:embed="rId2" cstate="print">
            <a:extLst>
              <a:ext uri="{28A0092B-C50C-407E-A947-70E740481C1C}">
                <a14:useLocalDpi xmlns:a14="http://schemas.microsoft.com/office/drawing/2010/main" val="0"/>
              </a:ext>
            </a:extLst>
          </a:blip>
          <a:srcRect l="-38074" r="-38074"/>
          <a:stretch>
            <a:fillRect/>
          </a:stretch>
        </p:blipFill>
        <p:spPr>
          <a:xfrm>
            <a:off x="-512335" y="227781"/>
            <a:ext cx="11060999" cy="6873627"/>
          </a:xfrm>
        </p:spPr>
      </p:pic>
    </p:spTree>
    <p:extLst>
      <p:ext uri="{BB962C8B-B14F-4D97-AF65-F5344CB8AC3E}">
        <p14:creationId xmlns:p14="http://schemas.microsoft.com/office/powerpoint/2010/main" val="1384153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pic>
        <p:nvPicPr>
          <p:cNvPr id="4" name="Pladsholder til indhold 3" descr="kort_1938.jpg"/>
          <p:cNvPicPr>
            <a:picLocks noGrp="1" noChangeAspect="1"/>
          </p:cNvPicPr>
          <p:nvPr>
            <p:ph idx="1"/>
          </p:nvPr>
        </p:nvPicPr>
        <p:blipFill>
          <a:blip r:embed="rId2" cstate="print">
            <a:extLst>
              <a:ext uri="{28A0092B-C50C-407E-A947-70E740481C1C}">
                <a14:useLocalDpi xmlns:a14="http://schemas.microsoft.com/office/drawing/2010/main" val="0"/>
              </a:ext>
            </a:extLst>
          </a:blip>
          <a:srcRect l="-38717" r="-38717"/>
          <a:stretch>
            <a:fillRect/>
          </a:stretch>
        </p:blipFill>
        <p:spPr>
          <a:xfrm>
            <a:off x="-540568" y="116632"/>
            <a:ext cx="11035852" cy="6858000"/>
          </a:xfrm>
        </p:spPr>
      </p:pic>
    </p:spTree>
    <p:extLst>
      <p:ext uri="{BB962C8B-B14F-4D97-AF65-F5344CB8AC3E}">
        <p14:creationId xmlns:p14="http://schemas.microsoft.com/office/powerpoint/2010/main" val="2812863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KILDERNE</a:t>
            </a:r>
          </a:p>
        </p:txBody>
      </p:sp>
      <p:sp>
        <p:nvSpPr>
          <p:cNvPr id="3" name="Pladsholder til indhold 2"/>
          <p:cNvSpPr>
            <a:spLocks noGrp="1"/>
          </p:cNvSpPr>
          <p:nvPr>
            <p:ph idx="1"/>
          </p:nvPr>
        </p:nvSpPr>
        <p:spPr>
          <a:xfrm>
            <a:off x="5148064" y="1600200"/>
            <a:ext cx="3538736" cy="4525963"/>
          </a:xfrm>
        </p:spPr>
        <p:txBody>
          <a:bodyPr/>
          <a:lstStyle/>
          <a:p>
            <a:r>
              <a:rPr lang="da-DK" dirty="0"/>
              <a:t>NATIONAL OG INTERNATIONAL FORSKNING</a:t>
            </a:r>
          </a:p>
          <a:p>
            <a:endParaRPr lang="da-DK" dirty="0"/>
          </a:p>
          <a:p>
            <a:r>
              <a:rPr lang="da-DK" dirty="0"/>
              <a:t>KILDESAMLING I DET KONGELIGE BIBLIOTEK</a:t>
            </a:r>
          </a:p>
          <a:p>
            <a:endParaRPr lang="da-DK" dirty="0"/>
          </a:p>
          <a:p>
            <a:r>
              <a:rPr lang="da-DK" dirty="0"/>
              <a:t>UM-ARKIV I RIGSARKIVET</a:t>
            </a:r>
          </a:p>
          <a:p>
            <a:endParaRPr lang="da-DK" dirty="0"/>
          </a:p>
          <a:p>
            <a:r>
              <a:rPr lang="da-DK" dirty="0"/>
              <a:t>KOMINTERNARKIVET I MOSKVA</a:t>
            </a:r>
          </a:p>
          <a:p>
            <a:endParaRPr lang="da-DK" dirty="0"/>
          </a:p>
        </p:txBody>
      </p:sp>
      <p:pic>
        <p:nvPicPr>
          <p:cNvPr id="5" name="Pladsholder til indhold 3" descr="MML_37_05.tif"/>
          <p:cNvPicPr>
            <a:picLocks noChangeAspect="1"/>
          </p:cNvPicPr>
          <p:nvPr/>
        </p:nvPicPr>
        <p:blipFill>
          <a:blip r:embed="rId3" cstate="email">
            <a:extLst>
              <a:ext uri="{28A0092B-C50C-407E-A947-70E740481C1C}">
                <a14:useLocalDpi xmlns:a14="http://schemas.microsoft.com/office/drawing/2010/main" val="0"/>
              </a:ext>
            </a:extLst>
          </a:blip>
          <a:srcRect l="-84190" r="-84190"/>
          <a:stretch>
            <a:fillRect/>
          </a:stretch>
        </p:blipFill>
        <p:spPr bwMode="auto">
          <a:xfrm>
            <a:off x="-1908720" y="1417622"/>
            <a:ext cx="9865095" cy="5425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1492883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el 1"/>
          <p:cNvSpPr>
            <a:spLocks noGrp="1"/>
          </p:cNvSpPr>
          <p:nvPr>
            <p:ph type="title"/>
          </p:nvPr>
        </p:nvSpPr>
        <p:spPr>
          <a:xfrm>
            <a:off x="1403350" y="274638"/>
            <a:ext cx="7283450" cy="1143000"/>
          </a:xfrm>
        </p:spPr>
        <p:txBody>
          <a:bodyPr/>
          <a:lstStyle/>
          <a:p>
            <a:pPr>
              <a:defRPr/>
            </a:pPr>
            <a:endParaRPr lang="da-DK" altLang="da-DK">
              <a:cs typeface="ＭＳ Ｐゴシック" charset="0"/>
            </a:endParaRPr>
          </a:p>
        </p:txBody>
      </p:sp>
      <p:pic>
        <p:nvPicPr>
          <p:cNvPr id="21507" name="Pladsholder til indhold 3" descr="40.tif"/>
          <p:cNvPicPr>
            <a:picLocks noGrp="1" noChangeAspect="1"/>
          </p:cNvPicPr>
          <p:nvPr>
            <p:ph idx="1"/>
          </p:nvPr>
        </p:nvPicPr>
        <p:blipFill>
          <a:blip r:embed="rId2" cstate="email">
            <a:extLst>
              <a:ext uri="{28A0092B-C50C-407E-A947-70E740481C1C}">
                <a14:useLocalDpi xmlns:a14="http://schemas.microsoft.com/office/drawing/2010/main" val="0"/>
              </a:ext>
            </a:extLst>
          </a:blip>
          <a:srcRect t="12584" b="12584"/>
          <a:stretch>
            <a:fillRect/>
          </a:stretch>
        </p:blipFill>
        <p:spPr>
          <a:xfrm>
            <a:off x="-1404938" y="-26988"/>
            <a:ext cx="12541251" cy="6897688"/>
          </a:xfrm>
        </p:spPr>
      </p:pic>
    </p:spTree>
    <p:extLst>
      <p:ext uri="{BB962C8B-B14F-4D97-AF65-F5344CB8AC3E}">
        <p14:creationId xmlns:p14="http://schemas.microsoft.com/office/powerpoint/2010/main" val="34952436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DALENDE MORAL</a:t>
            </a:r>
          </a:p>
        </p:txBody>
      </p:sp>
      <p:sp>
        <p:nvSpPr>
          <p:cNvPr id="3" name="Pladsholder til indhold 2"/>
          <p:cNvSpPr>
            <a:spLocks noGrp="1"/>
          </p:cNvSpPr>
          <p:nvPr>
            <p:ph idx="1"/>
          </p:nvPr>
        </p:nvSpPr>
        <p:spPr/>
        <p:txBody>
          <a:bodyPr/>
          <a:lstStyle/>
          <a:p>
            <a:r>
              <a:rPr lang="da-DK" dirty="0"/>
              <a:t>Kommunistisk kontrol</a:t>
            </a:r>
          </a:p>
          <a:p>
            <a:r>
              <a:rPr lang="da-DK" dirty="0"/>
              <a:t>Sejr for enhver pris</a:t>
            </a:r>
          </a:p>
          <a:p>
            <a:r>
              <a:rPr lang="da-DK" dirty="0"/>
              <a:t>Jagt på politiske ”forrædere”</a:t>
            </a:r>
          </a:p>
          <a:p>
            <a:r>
              <a:rPr lang="da-DK" dirty="0"/>
              <a:t>Den Store Terror</a:t>
            </a:r>
          </a:p>
          <a:p>
            <a:r>
              <a:rPr lang="da-DK" dirty="0"/>
              <a:t>Totalitarisme x 2</a:t>
            </a:r>
          </a:p>
          <a:p>
            <a:r>
              <a:rPr lang="da-DK" dirty="0"/>
              <a:t>Spændinger mellem nationerne</a:t>
            </a:r>
          </a:p>
          <a:p>
            <a:r>
              <a:rPr lang="da-DK" dirty="0"/>
              <a:t>Mangel på mad, tobak og våben</a:t>
            </a:r>
          </a:p>
          <a:p>
            <a:r>
              <a:rPr lang="da-DK" dirty="0"/>
              <a:t>Mere og mere overlegen fjende</a:t>
            </a:r>
          </a:p>
          <a:p>
            <a:r>
              <a:rPr lang="da-DK" dirty="0"/>
              <a:t>Stigende forskel på krigsforventning og krigserfaring</a:t>
            </a:r>
          </a:p>
          <a:p>
            <a:endParaRPr lang="da-DK" dirty="0"/>
          </a:p>
          <a:p>
            <a:endParaRPr lang="da-DK" dirty="0"/>
          </a:p>
        </p:txBody>
      </p:sp>
    </p:spTree>
    <p:extLst>
      <p:ext uri="{BB962C8B-B14F-4D97-AF65-F5344CB8AC3E}">
        <p14:creationId xmlns:p14="http://schemas.microsoft.com/office/powerpoint/2010/main" val="51372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BRIGADERNES ARKIV</a:t>
            </a:r>
          </a:p>
        </p:txBody>
      </p:sp>
      <p:sp>
        <p:nvSpPr>
          <p:cNvPr id="3" name="Pladsholder til indhold 2"/>
          <p:cNvSpPr>
            <a:spLocks noGrp="1"/>
          </p:cNvSpPr>
          <p:nvPr>
            <p:ph idx="1"/>
          </p:nvPr>
        </p:nvSpPr>
        <p:spPr/>
        <p:txBody>
          <a:bodyPr/>
          <a:lstStyle/>
          <a:p>
            <a:r>
              <a:rPr lang="da-DK" dirty="0"/>
              <a:t>”Kontrarevolutionære banditter”</a:t>
            </a:r>
          </a:p>
          <a:p>
            <a:r>
              <a:rPr lang="da-DK" dirty="0"/>
              <a:t>”Politiske analfabeter”</a:t>
            </a:r>
          </a:p>
          <a:p>
            <a:r>
              <a:rPr lang="da-DK" dirty="0"/>
              <a:t>”Nedbrudt brokkehoved”</a:t>
            </a:r>
          </a:p>
          <a:p>
            <a:r>
              <a:rPr lang="da-DK" dirty="0"/>
              <a:t>”Raffineret simulant”</a:t>
            </a:r>
          </a:p>
          <a:p>
            <a:r>
              <a:rPr lang="da-DK" dirty="0"/>
              <a:t>”Fuldkommen demoraliseret element”</a:t>
            </a:r>
          </a:p>
          <a:p>
            <a:r>
              <a:rPr lang="da-DK" dirty="0"/>
              <a:t>”Hvorfor han kom til Spanien er svært at forstå”</a:t>
            </a:r>
          </a:p>
          <a:p>
            <a:endParaRPr lang="da-DK" dirty="0"/>
          </a:p>
          <a:p>
            <a:r>
              <a:rPr lang="da-DK" dirty="0"/>
              <a:t>Dagbog, juni 1938: ”Alle vil hjem og bliver vi ikke sendt, vil mange begive sig på vej på egen hånd ...”</a:t>
            </a:r>
          </a:p>
          <a:p>
            <a:endParaRPr lang="da-DK" dirty="0"/>
          </a:p>
        </p:txBody>
      </p:sp>
    </p:spTree>
    <p:extLst>
      <p:ext uri="{BB962C8B-B14F-4D97-AF65-F5344CB8AC3E}">
        <p14:creationId xmlns:p14="http://schemas.microsoft.com/office/powerpoint/2010/main" val="14971729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el 1"/>
          <p:cNvSpPr>
            <a:spLocks noGrp="1"/>
          </p:cNvSpPr>
          <p:nvPr>
            <p:ph type="title"/>
          </p:nvPr>
        </p:nvSpPr>
        <p:spPr>
          <a:xfrm>
            <a:off x="1403350" y="274638"/>
            <a:ext cx="7283450" cy="1143000"/>
          </a:xfrm>
        </p:spPr>
        <p:txBody>
          <a:bodyPr/>
          <a:lstStyle/>
          <a:p>
            <a:pPr algn="ctr">
              <a:defRPr/>
            </a:pPr>
            <a:r>
              <a:rPr lang="da-DK" altLang="da-DK" dirty="0">
                <a:cs typeface="ＭＳ Ｐゴシック" charset="0"/>
              </a:rPr>
              <a:t>BRIGADERNES ARKIV</a:t>
            </a:r>
          </a:p>
        </p:txBody>
      </p:sp>
      <p:sp>
        <p:nvSpPr>
          <p:cNvPr id="40963" name="Pladsholder til indhold 2"/>
          <p:cNvSpPr>
            <a:spLocks noGrp="1"/>
          </p:cNvSpPr>
          <p:nvPr>
            <p:ph idx="1"/>
          </p:nvPr>
        </p:nvSpPr>
        <p:spPr>
          <a:xfrm>
            <a:off x="1403350" y="1600200"/>
            <a:ext cx="7283450" cy="4525963"/>
          </a:xfrm>
        </p:spPr>
        <p:txBody>
          <a:bodyPr/>
          <a:lstStyle/>
          <a:p>
            <a:pPr marL="0" indent="0">
              <a:buFont typeface="Arial" charset="0"/>
              <a:buNone/>
            </a:pPr>
            <a:endParaRPr lang="da-DK" dirty="0">
              <a:latin typeface="Calibri" charset="0"/>
              <a:ea typeface="MS PGothic" charset="0"/>
            </a:endParaRPr>
          </a:p>
          <a:p>
            <a:pPr marL="0" indent="0">
              <a:buFont typeface="Arial" charset="0"/>
              <a:buNone/>
            </a:pPr>
            <a:endParaRPr lang="da-DK" dirty="0">
              <a:latin typeface="Calibri" charset="0"/>
              <a:ea typeface="MS PGothic" charset="0"/>
            </a:endParaRPr>
          </a:p>
          <a:p>
            <a:pPr marL="0" indent="0">
              <a:buFont typeface="Arial" charset="0"/>
              <a:buNone/>
            </a:pPr>
            <a:r>
              <a:rPr lang="da-DK" i="1" dirty="0">
                <a:latin typeface="Calibri" charset="0"/>
                <a:ea typeface="MS PGothic" charset="0"/>
              </a:rPr>
              <a:t>”</a:t>
            </a:r>
            <a:r>
              <a:rPr lang="da-DK" altLang="ja-JP" i="1" dirty="0">
                <a:latin typeface="Calibri" charset="0"/>
                <a:ea typeface="MS PGothic" charset="0"/>
              </a:rPr>
              <a:t>Hovedparten har fået forkerte oplysninger i Skandinavien. De er blevet fortalt, at de efter et halvt års kamp kan vende tilbage til deres hjemlande. Det er forkert. Kammeraterne siger, at de ikke ville være kommet, hvis man ikke havde lovet dem dette.</a:t>
            </a:r>
            <a:r>
              <a:rPr lang="da-DK" i="1" dirty="0">
                <a:latin typeface="Calibri" charset="0"/>
                <a:ea typeface="MS PGothic" charset="0"/>
              </a:rPr>
              <a:t>”</a:t>
            </a:r>
            <a:endParaRPr lang="da-DK" altLang="ja-JP" i="1" dirty="0">
              <a:latin typeface="Calibri" charset="0"/>
              <a:ea typeface="MS PGothic" charset="0"/>
            </a:endParaRPr>
          </a:p>
          <a:p>
            <a:pPr marL="0" indent="0">
              <a:buFont typeface="Arial" charset="0"/>
              <a:buNone/>
            </a:pPr>
            <a:endParaRPr lang="da-DK" dirty="0">
              <a:latin typeface="Calibri" charset="0"/>
              <a:ea typeface="MS PGothic" charset="0"/>
            </a:endParaRPr>
          </a:p>
          <a:p>
            <a:pPr marL="0" indent="0" algn="r">
              <a:buFont typeface="Arial" charset="0"/>
              <a:buNone/>
            </a:pPr>
            <a:r>
              <a:rPr lang="da-DK" sz="2000" dirty="0">
                <a:latin typeface="Calibri" charset="0"/>
                <a:ea typeface="MS PGothic" charset="0"/>
              </a:rPr>
              <a:t>Brigaderapport, 1938</a:t>
            </a:r>
          </a:p>
          <a:p>
            <a:pPr marL="0" indent="0"/>
            <a:endParaRPr lang="da-DK" dirty="0">
              <a:latin typeface="Calibri" charset="0"/>
              <a:ea typeface="MS PGothic" charset="0"/>
            </a:endParaRPr>
          </a:p>
        </p:txBody>
      </p:sp>
    </p:spTree>
    <p:extLst>
      <p:ext uri="{BB962C8B-B14F-4D97-AF65-F5344CB8AC3E}">
        <p14:creationId xmlns:p14="http://schemas.microsoft.com/office/powerpoint/2010/main" val="1390068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DE GLEMTES HÆR</a:t>
            </a:r>
          </a:p>
        </p:txBody>
      </p:sp>
      <p:sp>
        <p:nvSpPr>
          <p:cNvPr id="3" name="Pladsholder til indhold 2"/>
          <p:cNvSpPr>
            <a:spLocks noGrp="1"/>
          </p:cNvSpPr>
          <p:nvPr>
            <p:ph idx="1"/>
          </p:nvPr>
        </p:nvSpPr>
        <p:spPr/>
        <p:txBody>
          <a:bodyPr/>
          <a:lstStyle/>
          <a:p>
            <a:r>
              <a:rPr lang="da-DK" dirty="0"/>
              <a:t>Fra frivillige til uvillige soldater</a:t>
            </a:r>
          </a:p>
          <a:p>
            <a:endParaRPr lang="da-DK" dirty="0"/>
          </a:p>
          <a:p>
            <a:r>
              <a:rPr lang="da-DK" dirty="0"/>
              <a:t>15-20 pct. desertører</a:t>
            </a:r>
          </a:p>
          <a:p>
            <a:endParaRPr lang="da-DK" dirty="0"/>
          </a:p>
          <a:p>
            <a:r>
              <a:rPr lang="da-DK" dirty="0"/>
              <a:t>Druk, kønssygdomme, tyfusepidemier, nederlagsstemning</a:t>
            </a:r>
          </a:p>
          <a:p>
            <a:endParaRPr lang="da-DK" dirty="0"/>
          </a:p>
          <a:p>
            <a:r>
              <a:rPr lang="da-DK" dirty="0"/>
              <a:t>Fængsling af frivillige soldater</a:t>
            </a:r>
          </a:p>
        </p:txBody>
      </p:sp>
    </p:spTree>
    <p:extLst>
      <p:ext uri="{BB962C8B-B14F-4D97-AF65-F5344CB8AC3E}">
        <p14:creationId xmlns:p14="http://schemas.microsoft.com/office/powerpoint/2010/main" val="3949302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ladsholder til indhold 3" descr="67.jpg"/>
          <p:cNvPicPr>
            <a:picLocks noGrp="1" noChangeAspect="1"/>
          </p:cNvPicPr>
          <p:nvPr>
            <p:ph idx="1"/>
          </p:nvPr>
        </p:nvPicPr>
        <p:blipFill>
          <a:blip r:embed="rId2">
            <a:extLst>
              <a:ext uri="{28A0092B-C50C-407E-A947-70E740481C1C}">
                <a14:useLocalDpi xmlns:a14="http://schemas.microsoft.com/office/drawing/2010/main" val="0"/>
              </a:ext>
            </a:extLst>
          </a:blip>
          <a:srcRect t="9995" b="9995"/>
          <a:stretch>
            <a:fillRect/>
          </a:stretch>
        </p:blipFill>
        <p:spPr>
          <a:xfrm>
            <a:off x="1043608" y="11757"/>
            <a:ext cx="10945124" cy="6801619"/>
          </a:xfrm>
        </p:spPr>
      </p:pic>
    </p:spTree>
    <p:extLst>
      <p:ext uri="{BB962C8B-B14F-4D97-AF65-F5344CB8AC3E}">
        <p14:creationId xmlns:p14="http://schemas.microsoft.com/office/powerpoint/2010/main" val="1401107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ladsholder til indhold 3" descr="Borgerkrig4.jpg"/>
          <p:cNvPicPr>
            <a:picLocks noGrp="1" noChangeAspect="1"/>
          </p:cNvPicPr>
          <p:nvPr>
            <p:ph idx="1"/>
          </p:nvPr>
        </p:nvPicPr>
        <p:blipFill>
          <a:blip r:embed="rId2" cstate="email">
            <a:extLst>
              <a:ext uri="{28A0092B-C50C-407E-A947-70E740481C1C}">
                <a14:useLocalDpi xmlns:a14="http://schemas.microsoft.com/office/drawing/2010/main" val="0"/>
              </a:ext>
            </a:extLst>
          </a:blip>
          <a:srcRect l="1978" t="5869" r="-1318" b="6825"/>
          <a:stretch>
            <a:fillRect/>
          </a:stretch>
        </p:blipFill>
        <p:spPr>
          <a:xfrm>
            <a:off x="990600" y="836712"/>
            <a:ext cx="8274050" cy="5229225"/>
          </a:xfrm>
        </p:spPr>
      </p:pic>
      <p:sp>
        <p:nvSpPr>
          <p:cNvPr id="43009" name="Titel 1"/>
          <p:cNvSpPr>
            <a:spLocks noGrp="1"/>
          </p:cNvSpPr>
          <p:nvPr>
            <p:ph type="title"/>
          </p:nvPr>
        </p:nvSpPr>
        <p:spPr>
          <a:xfrm>
            <a:off x="1403350" y="274638"/>
            <a:ext cx="7283450" cy="1143000"/>
          </a:xfrm>
        </p:spPr>
        <p:txBody>
          <a:bodyPr/>
          <a:lstStyle/>
          <a:p>
            <a:pPr>
              <a:defRPr/>
            </a:pPr>
            <a:endParaRPr lang="da-DK" altLang="da-DK" dirty="0">
              <a:cs typeface="ＭＳ Ｐゴシック" charset="0"/>
            </a:endParaRPr>
          </a:p>
        </p:txBody>
      </p:sp>
    </p:spTree>
    <p:extLst>
      <p:ext uri="{BB962C8B-B14F-4D97-AF65-F5344CB8AC3E}">
        <p14:creationId xmlns:p14="http://schemas.microsoft.com/office/powerpoint/2010/main" val="17350985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el 1"/>
          <p:cNvSpPr>
            <a:spLocks noGrp="1"/>
          </p:cNvSpPr>
          <p:nvPr>
            <p:ph type="title"/>
          </p:nvPr>
        </p:nvSpPr>
        <p:spPr>
          <a:xfrm>
            <a:off x="1403350" y="274638"/>
            <a:ext cx="7283450" cy="1143000"/>
          </a:xfrm>
        </p:spPr>
        <p:txBody>
          <a:bodyPr/>
          <a:lstStyle/>
          <a:p>
            <a:pPr>
              <a:defRPr/>
            </a:pPr>
            <a:endParaRPr lang="da-DK" altLang="da-DK">
              <a:cs typeface="ＭＳ Ｐゴシック" charset="0"/>
            </a:endParaRPr>
          </a:p>
        </p:txBody>
      </p:sp>
      <p:pic>
        <p:nvPicPr>
          <p:cNvPr id="32771" name="Pladsholder til indhold 3" descr="Borgerkrig3.jpg"/>
          <p:cNvPicPr>
            <a:picLocks noGrp="1" noChangeAspect="1"/>
          </p:cNvPicPr>
          <p:nvPr>
            <p:ph idx="1"/>
          </p:nvPr>
        </p:nvPicPr>
        <p:blipFill>
          <a:blip r:embed="rId3" cstate="email">
            <a:extLst>
              <a:ext uri="{28A0092B-C50C-407E-A947-70E740481C1C}">
                <a14:useLocalDpi xmlns:a14="http://schemas.microsoft.com/office/drawing/2010/main" val="0"/>
              </a:ext>
            </a:extLst>
          </a:blip>
          <a:srcRect t="13728" b="13728"/>
          <a:stretch>
            <a:fillRect/>
          </a:stretch>
        </p:blipFill>
        <p:spPr>
          <a:xfrm>
            <a:off x="-1836712" y="-27385"/>
            <a:ext cx="11449272" cy="6892539"/>
          </a:xfrm>
        </p:spPr>
      </p:pic>
    </p:spTree>
    <p:extLst>
      <p:ext uri="{BB962C8B-B14F-4D97-AF65-F5344CB8AC3E}">
        <p14:creationId xmlns:p14="http://schemas.microsoft.com/office/powerpoint/2010/main" val="1159834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KRIGENS PRIS</a:t>
            </a:r>
          </a:p>
        </p:txBody>
      </p:sp>
      <p:sp>
        <p:nvSpPr>
          <p:cNvPr id="3" name="Pladsholder til indhold 2"/>
          <p:cNvSpPr>
            <a:spLocks noGrp="1"/>
          </p:cNvSpPr>
          <p:nvPr>
            <p:ph idx="1"/>
          </p:nvPr>
        </p:nvSpPr>
        <p:spPr>
          <a:xfrm>
            <a:off x="4788024" y="1268760"/>
            <a:ext cx="3898776" cy="4525963"/>
          </a:xfrm>
        </p:spPr>
        <p:txBody>
          <a:bodyPr/>
          <a:lstStyle/>
          <a:p>
            <a:endParaRPr lang="da-DK" dirty="0"/>
          </a:p>
          <a:p>
            <a:r>
              <a:rPr lang="da-DK" dirty="0"/>
              <a:t>Tab på 25-30 pct.</a:t>
            </a:r>
          </a:p>
          <a:p>
            <a:r>
              <a:rPr lang="da-DK" dirty="0"/>
              <a:t>125-150 døde danskere</a:t>
            </a:r>
          </a:p>
          <a:p>
            <a:r>
              <a:rPr lang="da-DK" dirty="0"/>
              <a:t>Uvished hos familier langt ind i efterkrigstiden</a:t>
            </a:r>
          </a:p>
          <a:p>
            <a:r>
              <a:rPr lang="da-DK" dirty="0"/>
              <a:t>Mange døde aldrig fundet</a:t>
            </a:r>
          </a:p>
          <a:p>
            <a:r>
              <a:rPr lang="da-DK" dirty="0"/>
              <a:t>Misbrug, krigstraumer og selvmord en del af efterkrigstiden</a:t>
            </a:r>
          </a:p>
          <a:p>
            <a:endParaRPr lang="da-DK" dirty="0"/>
          </a:p>
        </p:txBody>
      </p:sp>
      <p:pic>
        <p:nvPicPr>
          <p:cNvPr id="4" name="Pladsholder til indhold 3" descr="10.tif"/>
          <p:cNvPicPr>
            <a:picLocks noChangeAspect="1"/>
          </p:cNvPicPr>
          <p:nvPr/>
        </p:nvPicPr>
        <p:blipFill>
          <a:blip r:embed="rId2" cstate="print">
            <a:extLst>
              <a:ext uri="{28A0092B-C50C-407E-A947-70E740481C1C}">
                <a14:useLocalDpi xmlns:a14="http://schemas.microsoft.com/office/drawing/2010/main" val="0"/>
              </a:ext>
            </a:extLst>
          </a:blip>
          <a:srcRect l="-68139" r="-68139"/>
          <a:stretch>
            <a:fillRect/>
          </a:stretch>
        </p:blipFill>
        <p:spPr bwMode="auto">
          <a:xfrm>
            <a:off x="-972616" y="1575818"/>
            <a:ext cx="7848872" cy="48775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4107583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modstandskampen</a:t>
            </a:r>
          </a:p>
        </p:txBody>
      </p:sp>
      <p:sp>
        <p:nvSpPr>
          <p:cNvPr id="3" name="Pladsholder til indhold 2"/>
          <p:cNvSpPr>
            <a:spLocks noGrp="1"/>
          </p:cNvSpPr>
          <p:nvPr>
            <p:ph idx="1"/>
          </p:nvPr>
        </p:nvSpPr>
        <p:spPr>
          <a:xfrm>
            <a:off x="5148064" y="1600200"/>
            <a:ext cx="3538736" cy="4525963"/>
          </a:xfrm>
        </p:spPr>
        <p:txBody>
          <a:bodyPr/>
          <a:lstStyle/>
          <a:p>
            <a:r>
              <a:rPr lang="da-DK" dirty="0"/>
              <a:t>Hitler-Stalin-Pagt og Danmarks besættelse</a:t>
            </a:r>
          </a:p>
          <a:p>
            <a:r>
              <a:rPr lang="da-DK" dirty="0"/>
              <a:t>Juni 1941: Aktion mod DKP</a:t>
            </a:r>
          </a:p>
          <a:p>
            <a:r>
              <a:rPr lang="da-DK" dirty="0"/>
              <a:t>BOPA</a:t>
            </a:r>
          </a:p>
          <a:p>
            <a:r>
              <a:rPr lang="da-DK" dirty="0"/>
              <a:t>Første sabotage</a:t>
            </a:r>
          </a:p>
          <a:p>
            <a:r>
              <a:rPr lang="da-DK" dirty="0"/>
              <a:t>Første dødsdom</a:t>
            </a:r>
          </a:p>
          <a:p>
            <a:r>
              <a:rPr lang="da-DK" dirty="0"/>
              <a:t>Første likvidering</a:t>
            </a:r>
          </a:p>
        </p:txBody>
      </p:sp>
      <p:pic>
        <p:nvPicPr>
          <p:cNvPr id="4" name="Pladsholder til indhold 3" descr="MML_6_09.tif"/>
          <p:cNvPicPr>
            <a:picLocks noChangeAspect="1"/>
          </p:cNvPicPr>
          <p:nvPr/>
        </p:nvPicPr>
        <p:blipFill>
          <a:blip r:embed="rId2" cstate="email">
            <a:extLst>
              <a:ext uri="{28A0092B-C50C-407E-A947-70E740481C1C}">
                <a14:useLocalDpi xmlns:a14="http://schemas.microsoft.com/office/drawing/2010/main" val="0"/>
              </a:ext>
            </a:extLst>
          </a:blip>
          <a:srcRect l="-58868" r="-58868"/>
          <a:stretch>
            <a:fillRect/>
          </a:stretch>
        </p:blipFill>
        <p:spPr bwMode="auto">
          <a:xfrm>
            <a:off x="-1188640" y="1413172"/>
            <a:ext cx="8641843" cy="47521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94927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ladsholder til indhold 3" descr="12.tif"/>
          <p:cNvPicPr>
            <a:picLocks noGrp="1" noChangeAspect="1"/>
          </p:cNvPicPr>
          <p:nvPr>
            <p:ph idx="1"/>
          </p:nvPr>
        </p:nvPicPr>
        <p:blipFill>
          <a:blip r:embed="rId2" cstate="print">
            <a:extLst>
              <a:ext uri="{28A0092B-C50C-407E-A947-70E740481C1C}">
                <a14:useLocalDpi xmlns:a14="http://schemas.microsoft.com/office/drawing/2010/main" val="0"/>
              </a:ext>
            </a:extLst>
          </a:blip>
          <a:srcRect t="5544" b="5544"/>
          <a:stretch>
            <a:fillRect/>
          </a:stretch>
        </p:blipFill>
        <p:spPr>
          <a:xfrm>
            <a:off x="1043607" y="44624"/>
            <a:ext cx="14020855" cy="8712968"/>
          </a:xfrm>
        </p:spPr>
      </p:pic>
    </p:spTree>
    <p:extLst>
      <p:ext uri="{BB962C8B-B14F-4D97-AF65-F5344CB8AC3E}">
        <p14:creationId xmlns:p14="http://schemas.microsoft.com/office/powerpoint/2010/main" val="655895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modstandskampen</a:t>
            </a:r>
          </a:p>
        </p:txBody>
      </p:sp>
      <p:sp>
        <p:nvSpPr>
          <p:cNvPr id="3" name="Pladsholder til indhold 2"/>
          <p:cNvSpPr>
            <a:spLocks noGrp="1"/>
          </p:cNvSpPr>
          <p:nvPr>
            <p:ph idx="1"/>
          </p:nvPr>
        </p:nvSpPr>
        <p:spPr>
          <a:xfrm>
            <a:off x="5148064" y="1600200"/>
            <a:ext cx="3538736" cy="4525963"/>
          </a:xfrm>
        </p:spPr>
        <p:txBody>
          <a:bodyPr/>
          <a:lstStyle/>
          <a:p>
            <a:r>
              <a:rPr lang="da-DK" dirty="0"/>
              <a:t>Men: </a:t>
            </a:r>
          </a:p>
          <a:p>
            <a:r>
              <a:rPr lang="da-DK" dirty="0"/>
              <a:t>Op mod hver sjette spaniensfrivillige bliver tysklandsarbejder</a:t>
            </a:r>
          </a:p>
          <a:p>
            <a:r>
              <a:rPr lang="da-DK" dirty="0"/>
              <a:t>Andre arbejder for besættelsesmagten i Danmark</a:t>
            </a:r>
          </a:p>
          <a:p>
            <a:r>
              <a:rPr lang="da-DK" dirty="0"/>
              <a:t>Enkelte bliver østfrontfrivillige</a:t>
            </a:r>
          </a:p>
          <a:p>
            <a:r>
              <a:rPr lang="da-DK" dirty="0"/>
              <a:t>De Glemtes Hær </a:t>
            </a:r>
          </a:p>
          <a:p>
            <a:endParaRPr lang="da-DK" dirty="0"/>
          </a:p>
          <a:p>
            <a:endParaRPr lang="da-DK" dirty="0"/>
          </a:p>
        </p:txBody>
      </p:sp>
      <p:pic>
        <p:nvPicPr>
          <p:cNvPr id="4" name="Pladsholder til indhold 3" descr="MML_6_09.tif"/>
          <p:cNvPicPr>
            <a:picLocks noChangeAspect="1"/>
          </p:cNvPicPr>
          <p:nvPr/>
        </p:nvPicPr>
        <p:blipFill>
          <a:blip r:embed="rId2" cstate="email">
            <a:extLst>
              <a:ext uri="{28A0092B-C50C-407E-A947-70E740481C1C}">
                <a14:useLocalDpi xmlns:a14="http://schemas.microsoft.com/office/drawing/2010/main" val="0"/>
              </a:ext>
            </a:extLst>
          </a:blip>
          <a:srcRect l="-58868" r="-58868"/>
          <a:stretch>
            <a:fillRect/>
          </a:stretch>
        </p:blipFill>
        <p:spPr bwMode="auto">
          <a:xfrm>
            <a:off x="-1188640" y="1413172"/>
            <a:ext cx="8641843" cy="47521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9828497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a:t>modstandskampen</a:t>
            </a:r>
          </a:p>
        </p:txBody>
      </p:sp>
      <p:sp>
        <p:nvSpPr>
          <p:cNvPr id="3" name="Pladsholder til indhold 2"/>
          <p:cNvSpPr>
            <a:spLocks noGrp="1"/>
          </p:cNvSpPr>
          <p:nvPr>
            <p:ph idx="1"/>
          </p:nvPr>
        </p:nvSpPr>
        <p:spPr>
          <a:xfrm>
            <a:off x="5148064" y="1600200"/>
            <a:ext cx="3538736" cy="4525963"/>
          </a:xfrm>
        </p:spPr>
        <p:txBody>
          <a:bodyPr/>
          <a:lstStyle/>
          <a:p>
            <a:r>
              <a:rPr lang="da-DK" dirty="0"/>
              <a:t>November 1942: Aktion mod spaniensfrivillige </a:t>
            </a:r>
            <a:r>
              <a:rPr lang="mr-IN" dirty="0"/>
              <a:t>–</a:t>
            </a:r>
            <a:r>
              <a:rPr lang="da-DK" dirty="0"/>
              <a:t> 125 arresteret</a:t>
            </a:r>
          </a:p>
          <a:p>
            <a:endParaRPr lang="da-DK" dirty="0"/>
          </a:p>
          <a:p>
            <a:r>
              <a:rPr lang="da-DK" dirty="0"/>
              <a:t>Efteråret 1943: 65 spaniensfrivillige i kz-lejr </a:t>
            </a:r>
            <a:r>
              <a:rPr lang="mr-IN" dirty="0"/>
              <a:t>–</a:t>
            </a:r>
            <a:r>
              <a:rPr lang="da-DK" dirty="0"/>
              <a:t> 8 mister livet</a:t>
            </a:r>
          </a:p>
          <a:p>
            <a:pPr marL="0" indent="0">
              <a:buNone/>
            </a:pPr>
            <a:r>
              <a:rPr lang="da-DK" dirty="0"/>
              <a:t> </a:t>
            </a:r>
          </a:p>
          <a:p>
            <a:endParaRPr lang="da-DK" dirty="0"/>
          </a:p>
          <a:p>
            <a:endParaRPr lang="da-DK" dirty="0"/>
          </a:p>
        </p:txBody>
      </p:sp>
      <p:pic>
        <p:nvPicPr>
          <p:cNvPr id="4" name="Pladsholder til indhold 3" descr="MML_6_09.tif"/>
          <p:cNvPicPr>
            <a:picLocks noChangeAspect="1"/>
          </p:cNvPicPr>
          <p:nvPr/>
        </p:nvPicPr>
        <p:blipFill>
          <a:blip r:embed="rId2" cstate="email">
            <a:extLst>
              <a:ext uri="{28A0092B-C50C-407E-A947-70E740481C1C}">
                <a14:useLocalDpi xmlns:a14="http://schemas.microsoft.com/office/drawing/2010/main" val="0"/>
              </a:ext>
            </a:extLst>
          </a:blip>
          <a:srcRect l="-58868" r="-58868"/>
          <a:stretch>
            <a:fillRect/>
          </a:stretch>
        </p:blipFill>
        <p:spPr bwMode="auto">
          <a:xfrm>
            <a:off x="-1188640" y="1413172"/>
            <a:ext cx="8641843" cy="47521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2813657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endParaRPr lang="da-DK" dirty="0"/>
          </a:p>
        </p:txBody>
      </p:sp>
      <p:pic>
        <p:nvPicPr>
          <p:cNvPr id="6" name="Pladsholder til indhold 5" descr="Skærmbillede 2018-01-17 kl. 12.09.03.png"/>
          <p:cNvPicPr>
            <a:picLocks noGrp="1" noChangeAspect="1"/>
          </p:cNvPicPr>
          <p:nvPr>
            <p:ph idx="1"/>
          </p:nvPr>
        </p:nvPicPr>
        <p:blipFill>
          <a:blip r:embed="rId2">
            <a:extLst>
              <a:ext uri="{28A0092B-C50C-407E-A947-70E740481C1C}">
                <a14:useLocalDpi xmlns:a14="http://schemas.microsoft.com/office/drawing/2010/main" val="0"/>
              </a:ext>
            </a:extLst>
          </a:blip>
          <a:srcRect t="2005" b="2005"/>
          <a:stretch>
            <a:fillRect/>
          </a:stretch>
        </p:blipFill>
        <p:spPr>
          <a:xfrm>
            <a:off x="1115616" y="764704"/>
            <a:ext cx="7978401" cy="4958011"/>
          </a:xfrm>
        </p:spPr>
      </p:pic>
      <p:sp>
        <p:nvSpPr>
          <p:cNvPr id="3" name="Tekstfelt 2"/>
          <p:cNvSpPr txBox="1"/>
          <p:nvPr/>
        </p:nvSpPr>
        <p:spPr>
          <a:xfrm>
            <a:off x="4056929" y="6063679"/>
            <a:ext cx="2220480" cy="400110"/>
          </a:xfrm>
          <a:prstGeom prst="rect">
            <a:avLst/>
          </a:prstGeom>
          <a:noFill/>
        </p:spPr>
        <p:txBody>
          <a:bodyPr wrap="none" rtlCol="0">
            <a:spAutoFit/>
          </a:bodyPr>
          <a:lstStyle/>
          <a:p>
            <a:pPr algn="ctr"/>
            <a:r>
              <a:rPr lang="da-DK" sz="2000" i="1" dirty="0" err="1"/>
              <a:t>mortenmoller.com</a:t>
            </a:r>
            <a:endParaRPr lang="da-DK" sz="2000" i="1" dirty="0"/>
          </a:p>
        </p:txBody>
      </p:sp>
    </p:spTree>
    <p:extLst>
      <p:ext uri="{BB962C8B-B14F-4D97-AF65-F5344CB8AC3E}">
        <p14:creationId xmlns:p14="http://schemas.microsoft.com/office/powerpoint/2010/main" val="702805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el 1"/>
          <p:cNvSpPr>
            <a:spLocks noGrp="1"/>
          </p:cNvSpPr>
          <p:nvPr>
            <p:ph type="title"/>
          </p:nvPr>
        </p:nvSpPr>
        <p:spPr>
          <a:xfrm>
            <a:off x="1403350" y="274638"/>
            <a:ext cx="7283450" cy="1143000"/>
          </a:xfrm>
        </p:spPr>
        <p:txBody>
          <a:bodyPr/>
          <a:lstStyle/>
          <a:p>
            <a:pPr>
              <a:defRPr/>
            </a:pPr>
            <a:endParaRPr lang="da-DK" altLang="da-DK">
              <a:cs typeface="ＭＳ Ｐゴシック" charset="0"/>
            </a:endParaRPr>
          </a:p>
        </p:txBody>
      </p:sp>
      <p:pic>
        <p:nvPicPr>
          <p:cNvPr id="36867" name="Pladsholder til indhold 3" descr="BdrNielsen01.jpg"/>
          <p:cNvPicPr>
            <a:picLocks noGrp="1" noChangeAspect="1"/>
          </p:cNvPicPr>
          <p:nvPr>
            <p:ph idx="1"/>
          </p:nvPr>
        </p:nvPicPr>
        <p:blipFill>
          <a:blip r:embed="rId2" cstate="email">
            <a:extLst>
              <a:ext uri="{28A0092B-C50C-407E-A947-70E740481C1C}">
                <a14:useLocalDpi xmlns:a14="http://schemas.microsoft.com/office/drawing/2010/main" val="0"/>
              </a:ext>
            </a:extLst>
          </a:blip>
          <a:srcRect t="12393" b="12393"/>
          <a:stretch>
            <a:fillRect/>
          </a:stretch>
        </p:blipFill>
        <p:spPr>
          <a:xfrm>
            <a:off x="-2885881" y="-187251"/>
            <a:ext cx="12858481" cy="7072635"/>
          </a:xfrm>
        </p:spPr>
      </p:pic>
    </p:spTree>
    <p:extLst>
      <p:ext uri="{BB962C8B-B14F-4D97-AF65-F5344CB8AC3E}">
        <p14:creationId xmlns:p14="http://schemas.microsoft.com/office/powerpoint/2010/main" val="2660103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1403350" y="274638"/>
            <a:ext cx="7283450" cy="1143000"/>
          </a:xfrm>
        </p:spPr>
        <p:txBody>
          <a:bodyPr/>
          <a:lstStyle/>
          <a:p>
            <a:pPr algn="ctr"/>
            <a:r>
              <a:rPr lang="da-DK" cap="none" dirty="0">
                <a:latin typeface="Calibri" charset="0"/>
                <a:ea typeface="MS PGothic" charset="0"/>
              </a:rPr>
              <a:t>SPØRGSMÅLENE</a:t>
            </a:r>
          </a:p>
        </p:txBody>
      </p:sp>
      <p:sp>
        <p:nvSpPr>
          <p:cNvPr id="13315" name="Pladsholder til indhold 2"/>
          <p:cNvSpPr>
            <a:spLocks noGrp="1"/>
          </p:cNvSpPr>
          <p:nvPr>
            <p:ph idx="1"/>
          </p:nvPr>
        </p:nvSpPr>
        <p:spPr>
          <a:xfrm>
            <a:off x="1403350" y="1600200"/>
            <a:ext cx="7283450" cy="4525963"/>
          </a:xfrm>
        </p:spPr>
        <p:txBody>
          <a:bodyPr/>
          <a:lstStyle/>
          <a:p>
            <a:endParaRPr lang="da-DK" dirty="0"/>
          </a:p>
          <a:p>
            <a:r>
              <a:rPr lang="da-DK" dirty="0"/>
              <a:t>Hvem var de danske spaniensfrivillige?</a:t>
            </a:r>
          </a:p>
          <a:p>
            <a:endParaRPr lang="da-DK" dirty="0"/>
          </a:p>
          <a:p>
            <a:r>
              <a:rPr lang="da-DK" dirty="0"/>
              <a:t>Hvad var deres motiver for at drage i krig?</a:t>
            </a:r>
          </a:p>
          <a:p>
            <a:endParaRPr lang="da-DK" dirty="0">
              <a:latin typeface="Calibri" charset="0"/>
              <a:ea typeface="MS PGothic" charset="0"/>
            </a:endParaRPr>
          </a:p>
          <a:p>
            <a:r>
              <a:rPr lang="da-DK" dirty="0">
                <a:latin typeface="Calibri" charset="0"/>
                <a:ea typeface="MS PGothic" charset="0"/>
              </a:rPr>
              <a:t>Hvordan oplevede de frivillige soldater overgangen fra krigsforventning til krigserfaring? </a:t>
            </a:r>
            <a:br>
              <a:rPr lang="da-DK" dirty="0">
                <a:latin typeface="Calibri" charset="0"/>
                <a:ea typeface="MS PGothic" charset="0"/>
              </a:rPr>
            </a:br>
            <a:endParaRPr lang="da-DK" dirty="0">
              <a:latin typeface="Calibri" charset="0"/>
              <a:ea typeface="MS PGothic" charset="0"/>
            </a:endParaRPr>
          </a:p>
        </p:txBody>
      </p:sp>
    </p:spTree>
    <p:extLst>
      <p:ext uri="{BB962C8B-B14F-4D97-AF65-F5344CB8AC3E}">
        <p14:creationId xmlns:p14="http://schemas.microsoft.com/office/powerpoint/2010/main" val="3196198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cap="none" dirty="0">
                <a:latin typeface="Calibri" charset="0"/>
                <a:ea typeface="MS PGothic" charset="0"/>
              </a:rPr>
              <a:t>MOTIVATIONEN</a:t>
            </a:r>
            <a:endParaRPr lang="da-DK" dirty="0"/>
          </a:p>
        </p:txBody>
      </p:sp>
      <p:sp>
        <p:nvSpPr>
          <p:cNvPr id="3" name="Pladsholder til indhold 2"/>
          <p:cNvSpPr>
            <a:spLocks noGrp="1"/>
          </p:cNvSpPr>
          <p:nvPr>
            <p:ph idx="1"/>
          </p:nvPr>
        </p:nvSpPr>
        <p:spPr>
          <a:xfrm>
            <a:off x="5580112" y="1600200"/>
            <a:ext cx="3106688" cy="4525963"/>
          </a:xfrm>
        </p:spPr>
        <p:txBody>
          <a:bodyPr/>
          <a:lstStyle/>
          <a:p>
            <a:endParaRPr lang="da-DK" dirty="0"/>
          </a:p>
          <a:p>
            <a:r>
              <a:rPr lang="da-DK" dirty="0"/>
              <a:t>GEOGRAFIEN</a:t>
            </a:r>
          </a:p>
          <a:p>
            <a:endParaRPr lang="da-DK" dirty="0"/>
          </a:p>
          <a:p>
            <a:r>
              <a:rPr lang="da-DK" dirty="0"/>
              <a:t>TIDEN</a:t>
            </a:r>
          </a:p>
          <a:p>
            <a:endParaRPr lang="da-DK" dirty="0"/>
          </a:p>
          <a:p>
            <a:r>
              <a:rPr lang="da-DK" dirty="0"/>
              <a:t>FÆNOMENET</a:t>
            </a:r>
          </a:p>
        </p:txBody>
      </p:sp>
      <p:pic>
        <p:nvPicPr>
          <p:cNvPr id="4" name="Pladsholder til indhold 3" descr="KaiNielsen_Barcelona_1936-09-17_1.tif"/>
          <p:cNvPicPr>
            <a:picLocks noChangeAspect="1"/>
          </p:cNvPicPr>
          <p:nvPr/>
        </p:nvPicPr>
        <p:blipFill>
          <a:blip r:embed="rId2" cstate="print">
            <a:extLst>
              <a:ext uri="{28A0092B-C50C-407E-A947-70E740481C1C}">
                <a14:useLocalDpi xmlns:a14="http://schemas.microsoft.com/office/drawing/2010/main" val="0"/>
              </a:ext>
            </a:extLst>
          </a:blip>
          <a:srcRect l="-49702" r="-49702"/>
          <a:stretch>
            <a:fillRect/>
          </a:stretch>
        </p:blipFill>
        <p:spPr bwMode="auto">
          <a:xfrm>
            <a:off x="-756592" y="1540843"/>
            <a:ext cx="8136904" cy="50565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3511900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el 1"/>
          <p:cNvSpPr>
            <a:spLocks noGrp="1"/>
          </p:cNvSpPr>
          <p:nvPr>
            <p:ph type="title"/>
          </p:nvPr>
        </p:nvSpPr>
        <p:spPr>
          <a:xfrm>
            <a:off x="1403350" y="274638"/>
            <a:ext cx="7283450" cy="1143000"/>
          </a:xfrm>
        </p:spPr>
        <p:txBody>
          <a:bodyPr/>
          <a:lstStyle/>
          <a:p>
            <a:pPr algn="ctr">
              <a:defRPr/>
            </a:pPr>
            <a:r>
              <a:rPr lang="da-DK" altLang="da-DK" dirty="0">
                <a:cs typeface="ＭＳ Ｐゴシック" charset="0"/>
              </a:rPr>
              <a:t>GEOGRAFIEN</a:t>
            </a:r>
          </a:p>
        </p:txBody>
      </p:sp>
      <p:sp>
        <p:nvSpPr>
          <p:cNvPr id="3" name="Tekstfelt 2"/>
          <p:cNvSpPr txBox="1"/>
          <p:nvPr/>
        </p:nvSpPr>
        <p:spPr>
          <a:xfrm>
            <a:off x="6228184" y="1751183"/>
            <a:ext cx="2698466" cy="3970318"/>
          </a:xfrm>
          <a:prstGeom prst="rect">
            <a:avLst/>
          </a:prstGeom>
          <a:noFill/>
        </p:spPr>
        <p:txBody>
          <a:bodyPr wrap="square" rtlCol="0">
            <a:spAutoFit/>
          </a:bodyPr>
          <a:lstStyle/>
          <a:p>
            <a:r>
              <a:rPr lang="da-DK" sz="2400" b="1" dirty="0">
                <a:latin typeface="+mj-lt"/>
              </a:rPr>
              <a:t>Spanien i dag</a:t>
            </a:r>
          </a:p>
          <a:p>
            <a:pPr marL="342900" indent="-342900">
              <a:buFont typeface="Arial"/>
              <a:buChar char="•"/>
            </a:pPr>
            <a:endParaRPr lang="da-DK" sz="2400" dirty="0">
              <a:latin typeface="+mj-lt"/>
            </a:endParaRPr>
          </a:p>
          <a:p>
            <a:pPr marL="342900" indent="-342900">
              <a:buFont typeface="Arial"/>
              <a:buChar char="•"/>
            </a:pPr>
            <a:r>
              <a:rPr lang="da-DK" sz="2400" dirty="0">
                <a:latin typeface="+mj-lt"/>
              </a:rPr>
              <a:t>Skudhullerne</a:t>
            </a:r>
          </a:p>
          <a:p>
            <a:pPr marL="342900" indent="-342900">
              <a:buFont typeface="Arial"/>
              <a:buChar char="•"/>
            </a:pPr>
            <a:endParaRPr lang="da-DK" sz="2400" dirty="0">
              <a:latin typeface="+mj-lt"/>
            </a:endParaRPr>
          </a:p>
          <a:p>
            <a:pPr marL="342900" indent="-342900">
              <a:buFont typeface="Arial"/>
              <a:buChar char="•"/>
            </a:pPr>
            <a:r>
              <a:rPr lang="da-DK" sz="2400" dirty="0">
                <a:latin typeface="+mj-lt"/>
              </a:rPr>
              <a:t>Skyttegravene</a:t>
            </a:r>
          </a:p>
          <a:p>
            <a:pPr marL="342900" indent="-342900">
              <a:buFont typeface="Arial"/>
              <a:buChar char="•"/>
            </a:pPr>
            <a:endParaRPr lang="da-DK" sz="2400" dirty="0">
              <a:latin typeface="+mj-lt"/>
            </a:endParaRPr>
          </a:p>
          <a:p>
            <a:pPr marL="342900" indent="-342900">
              <a:buFont typeface="Arial"/>
              <a:buChar char="•"/>
            </a:pPr>
            <a:r>
              <a:rPr lang="da-DK" sz="2400" dirty="0">
                <a:latin typeface="+mj-lt"/>
              </a:rPr>
              <a:t>Patronhylstrene</a:t>
            </a:r>
          </a:p>
          <a:p>
            <a:pPr marL="342900" indent="-342900">
              <a:buFont typeface="Arial"/>
              <a:buChar char="•"/>
            </a:pPr>
            <a:endParaRPr lang="da-DK" sz="2400" dirty="0">
              <a:latin typeface="+mj-lt"/>
            </a:endParaRPr>
          </a:p>
          <a:p>
            <a:pPr marL="342900" indent="-342900">
              <a:buFont typeface="Arial"/>
              <a:buChar char="•"/>
            </a:pPr>
            <a:r>
              <a:rPr lang="da-DK" sz="2400" dirty="0">
                <a:latin typeface="+mj-lt"/>
              </a:rPr>
              <a:t>Fængslerne</a:t>
            </a:r>
          </a:p>
          <a:p>
            <a:pPr marL="285750" indent="-285750">
              <a:buFontTx/>
              <a:buChar char="-"/>
            </a:pPr>
            <a:endParaRPr lang="da-DK" b="1" dirty="0"/>
          </a:p>
          <a:p>
            <a:endParaRPr lang="da-DK" dirty="0"/>
          </a:p>
        </p:txBody>
      </p:sp>
      <p:pic>
        <p:nvPicPr>
          <p:cNvPr id="7" name="Pladsholder til indhold 4">
            <a:extLst>
              <a:ext uri="{FF2B5EF4-FFF2-40B4-BE49-F238E27FC236}">
                <a16:creationId xmlns:a16="http://schemas.microsoft.com/office/drawing/2014/main" id="{EECDC9C2-17F8-1BDA-A917-20EB9EE7405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4305" y="1600200"/>
            <a:ext cx="4659863" cy="4525963"/>
          </a:xfrm>
        </p:spPr>
      </p:pic>
    </p:spTree>
    <p:extLst>
      <p:ext uri="{BB962C8B-B14F-4D97-AF65-F5344CB8AC3E}">
        <p14:creationId xmlns:p14="http://schemas.microsoft.com/office/powerpoint/2010/main" val="1873968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ladsholder til indhold 3" descr="58.tiff"/>
          <p:cNvPicPr>
            <a:picLocks noGrp="1" noChangeAspect="1"/>
          </p:cNvPicPr>
          <p:nvPr>
            <p:ph idx="1"/>
          </p:nvPr>
        </p:nvPicPr>
        <p:blipFill>
          <a:blip r:embed="rId2" cstate="print">
            <a:extLst>
              <a:ext uri="{28A0092B-C50C-407E-A947-70E740481C1C}">
                <a14:useLocalDpi xmlns:a14="http://schemas.microsoft.com/office/drawing/2010/main" val="0"/>
              </a:ext>
            </a:extLst>
          </a:blip>
          <a:srcRect t="26697" b="26697"/>
          <a:stretch>
            <a:fillRect/>
          </a:stretch>
        </p:blipFill>
        <p:spPr>
          <a:xfrm>
            <a:off x="1043608" y="908720"/>
            <a:ext cx="8164127" cy="5073427"/>
          </a:xfrm>
        </p:spPr>
      </p:pic>
    </p:spTree>
    <p:extLst>
      <p:ext uri="{BB962C8B-B14F-4D97-AF65-F5344CB8AC3E}">
        <p14:creationId xmlns:p14="http://schemas.microsoft.com/office/powerpoint/2010/main" val="1985318620"/>
      </p:ext>
    </p:extLst>
  </p:cSld>
  <p:clrMapOvr>
    <a:masterClrMapping/>
  </p:clrMapOvr>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42861</TotalTime>
  <Words>683</Words>
  <Application>Microsoft Macintosh PowerPoint</Application>
  <PresentationFormat>Skærmshow (4:3)</PresentationFormat>
  <Paragraphs>177</Paragraphs>
  <Slides>42</Slides>
  <Notes>2</Notes>
  <HiddenSlides>0</HiddenSlides>
  <MMClips>0</MMClips>
  <ScaleCrop>false</ScaleCrop>
  <HeadingPairs>
    <vt:vector size="6" baseType="variant">
      <vt:variant>
        <vt:lpstr>Benyttede skrifttyper</vt:lpstr>
      </vt:variant>
      <vt:variant>
        <vt:i4>2</vt:i4>
      </vt:variant>
      <vt:variant>
        <vt:lpstr>Tema</vt:lpstr>
      </vt:variant>
      <vt:variant>
        <vt:i4>1</vt:i4>
      </vt:variant>
      <vt:variant>
        <vt:lpstr>Slidetitler</vt:lpstr>
      </vt:variant>
      <vt:variant>
        <vt:i4>42</vt:i4>
      </vt:variant>
    </vt:vector>
  </HeadingPairs>
  <TitlesOfParts>
    <vt:vector size="45" baseType="lpstr">
      <vt:lpstr>Arial</vt:lpstr>
      <vt:lpstr>Calibri</vt:lpstr>
      <vt:lpstr>Kontortema</vt:lpstr>
      <vt:lpstr>DE GLEMTES HÆR</vt:lpstr>
      <vt:lpstr>PowerPoint-præsentation</vt:lpstr>
      <vt:lpstr>KILDERNE</vt:lpstr>
      <vt:lpstr>PowerPoint-præsentation</vt:lpstr>
      <vt:lpstr>PowerPoint-præsentation</vt:lpstr>
      <vt:lpstr>SPØRGSMÅLENE</vt:lpstr>
      <vt:lpstr>MOTIVATIONEN</vt:lpstr>
      <vt:lpstr>GEOGRAFIEN</vt:lpstr>
      <vt:lpstr>PowerPoint-præsentation</vt:lpstr>
      <vt:lpstr>TIDEN</vt:lpstr>
      <vt:lpstr>Fænomenet</vt:lpstr>
      <vt:lpstr>DEN KOLLEKTIVE ERINDRING</vt:lpstr>
      <vt:lpstr>DEN KOLLEKTIVE ERINDRING</vt:lpstr>
      <vt:lpstr>PowerPoint-præsentation</vt:lpstr>
      <vt:lpstr> DEN SPANSKE BORGERKRIG  </vt:lpstr>
      <vt:lpstr>PowerPoint-præsentation</vt:lpstr>
      <vt:lpstr>DEN SPANSKE BORGERKRIG</vt:lpstr>
      <vt:lpstr>PowerPoint-præsentation</vt:lpstr>
      <vt:lpstr>PowerPoint-præsentation</vt:lpstr>
      <vt:lpstr>PowerPoint-præsentation</vt:lpstr>
      <vt:lpstr>DE INTELLEKTUELLE</vt:lpstr>
      <vt:lpstr>PowerPoint-præsentation</vt:lpstr>
      <vt:lpstr>HVEM?</vt:lpstr>
      <vt:lpstr>HVORFOR?</vt:lpstr>
      <vt:lpstr>Hvordan?</vt:lpstr>
      <vt:lpstr>FARVEL?</vt:lpstr>
      <vt:lpstr>PowerPoint-præsentation</vt:lpstr>
      <vt:lpstr>PowerPoint-præsentation</vt:lpstr>
      <vt:lpstr>PowerPoint-præsentation</vt:lpstr>
      <vt:lpstr>PowerPoint-præsentation</vt:lpstr>
      <vt:lpstr>DALENDE MORAL</vt:lpstr>
      <vt:lpstr>BRIGADERNES ARKIV</vt:lpstr>
      <vt:lpstr>BRIGADERNES ARKIV</vt:lpstr>
      <vt:lpstr>DE GLEMTES HÆR</vt:lpstr>
      <vt:lpstr>PowerPoint-præsentation</vt:lpstr>
      <vt:lpstr>PowerPoint-præsentation</vt:lpstr>
      <vt:lpstr>PowerPoint-præsentation</vt:lpstr>
      <vt:lpstr>KRIGENS PRIS</vt:lpstr>
      <vt:lpstr>modstandskampen</vt:lpstr>
      <vt:lpstr>modstandskampen</vt:lpstr>
      <vt:lpstr>modstandskampen</vt:lpstr>
      <vt:lpstr>PowerPoint-præsentation</vt:lpstr>
    </vt:vector>
  </TitlesOfParts>
  <Company>DKB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Hvem er Nielsen?  - en biografi om Børge Houmann</dc:title>
  <dc:creator>Morten Møller</dc:creator>
  <cp:lastModifiedBy>Microsoft Office User</cp:lastModifiedBy>
  <cp:revision>259</cp:revision>
  <dcterms:created xsi:type="dcterms:W3CDTF">2010-05-11T06:24:15Z</dcterms:created>
  <dcterms:modified xsi:type="dcterms:W3CDTF">2022-10-09T14:40:29Z</dcterms:modified>
</cp:coreProperties>
</file>