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60" r:id="rId5"/>
    <p:sldId id="261" r:id="rId6"/>
    <p:sldId id="262" r:id="rId7"/>
    <p:sldId id="258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1" autoAdjust="0"/>
    <p:restoredTop sz="94660"/>
  </p:normalViewPr>
  <p:slideViewPr>
    <p:cSldViewPr snapToGrid="0">
      <p:cViewPr>
        <p:scale>
          <a:sx n="100" d="100"/>
          <a:sy n="100" d="100"/>
        </p:scale>
        <p:origin x="-504" y="2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BD743-232D-419F-BD81-D557BD4D0103}" type="datetimeFigureOut">
              <a:rPr lang="da-DK" smtClean="0"/>
              <a:t>05-01-2017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4878F-CA04-40F9-BFBD-3076BA6B835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82462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BD743-232D-419F-BD81-D557BD4D0103}" type="datetimeFigureOut">
              <a:rPr lang="da-DK" smtClean="0"/>
              <a:t>05-01-2017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4878F-CA04-40F9-BFBD-3076BA6B835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80922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BD743-232D-419F-BD81-D557BD4D0103}" type="datetimeFigureOut">
              <a:rPr lang="da-DK" smtClean="0"/>
              <a:t>05-01-2017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4878F-CA04-40F9-BFBD-3076BA6B835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61254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BD743-232D-419F-BD81-D557BD4D0103}" type="datetimeFigureOut">
              <a:rPr lang="da-DK" smtClean="0"/>
              <a:t>05-01-2017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4878F-CA04-40F9-BFBD-3076BA6B835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0421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BD743-232D-419F-BD81-D557BD4D0103}" type="datetimeFigureOut">
              <a:rPr lang="da-DK" smtClean="0"/>
              <a:t>05-01-2017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4878F-CA04-40F9-BFBD-3076BA6B835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24997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BD743-232D-419F-BD81-D557BD4D0103}" type="datetimeFigureOut">
              <a:rPr lang="da-DK" smtClean="0"/>
              <a:t>05-01-2017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4878F-CA04-40F9-BFBD-3076BA6B835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10110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BD743-232D-419F-BD81-D557BD4D0103}" type="datetimeFigureOut">
              <a:rPr lang="da-DK" smtClean="0"/>
              <a:t>05-01-2017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4878F-CA04-40F9-BFBD-3076BA6B835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39963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BD743-232D-419F-BD81-D557BD4D0103}" type="datetimeFigureOut">
              <a:rPr lang="da-DK" smtClean="0"/>
              <a:t>05-01-2017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4878F-CA04-40F9-BFBD-3076BA6B835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19960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BD743-232D-419F-BD81-D557BD4D0103}" type="datetimeFigureOut">
              <a:rPr lang="da-DK" smtClean="0"/>
              <a:t>05-01-2017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4878F-CA04-40F9-BFBD-3076BA6B835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25359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BD743-232D-419F-BD81-D557BD4D0103}" type="datetimeFigureOut">
              <a:rPr lang="da-DK" smtClean="0"/>
              <a:t>05-01-2017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4878F-CA04-40F9-BFBD-3076BA6B835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94036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BD743-232D-419F-BD81-D557BD4D0103}" type="datetimeFigureOut">
              <a:rPr lang="da-DK" smtClean="0"/>
              <a:t>05-01-2017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4878F-CA04-40F9-BFBD-3076BA6B835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36231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BD743-232D-419F-BD81-D557BD4D0103}" type="datetimeFigureOut">
              <a:rPr lang="da-DK" smtClean="0"/>
              <a:t>05-01-2017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4878F-CA04-40F9-BFBD-3076BA6B835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87154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7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smtClean="0"/>
              <a:t>Introduktion til historie</a:t>
            </a: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88463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7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886546"/>
          </a:xfrm>
        </p:spPr>
        <p:txBody>
          <a:bodyPr>
            <a:normAutofit fontScale="90000"/>
          </a:bodyPr>
          <a:lstStyle/>
          <a:p>
            <a:r>
              <a:rPr lang="da-DK" dirty="0" smtClean="0"/>
              <a:t>En historisk begivenhed: Nytårsfest 2016-2017</a:t>
            </a: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2313709"/>
            <a:ext cx="9144000" cy="2944091"/>
          </a:xfrm>
        </p:spPr>
        <p:txBody>
          <a:bodyPr>
            <a:no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da-DK" sz="4000" dirty="0" smtClean="0"/>
              <a:t>I 2030 blev Peter og Camilla skilt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da-DK" sz="4000" dirty="0" smtClean="0"/>
              <a:t>Hvordan tror I det vil påvirke den måde han (og hun) husker tilbage på og fortæller om nytårsfesten?</a:t>
            </a:r>
            <a:endParaRPr lang="da-DK" sz="4000" dirty="0" smtClean="0"/>
          </a:p>
        </p:txBody>
      </p:sp>
    </p:spTree>
    <p:extLst>
      <p:ext uri="{BB962C8B-B14F-4D97-AF65-F5344CB8AC3E}">
        <p14:creationId xmlns:p14="http://schemas.microsoft.com/office/powerpoint/2010/main" val="2799031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7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 smtClean="0"/>
              <a:t>Forskellige slags historie</a:t>
            </a:r>
            <a:endParaRPr lang="da-DK" dirty="0"/>
          </a:p>
        </p:txBody>
      </p:sp>
      <p:sp>
        <p:nvSpPr>
          <p:cNvPr id="8" name="Pladsholder til tekst 7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sz="4000" dirty="0" smtClean="0"/>
              <a:t>Den lille historie</a:t>
            </a:r>
            <a:endParaRPr lang="da-DK" sz="4000" dirty="0"/>
          </a:p>
        </p:txBody>
      </p:sp>
      <p:sp>
        <p:nvSpPr>
          <p:cNvPr id="9" name="Pladsholder til indhold 8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1173307"/>
          </a:xfrm>
        </p:spPr>
        <p:txBody>
          <a:bodyPr/>
          <a:lstStyle/>
          <a:p>
            <a:r>
              <a:rPr lang="da-DK" dirty="0" smtClean="0"/>
              <a:t>Individers og (små) gruppers historie</a:t>
            </a:r>
            <a:endParaRPr lang="da-DK" dirty="0"/>
          </a:p>
        </p:txBody>
      </p:sp>
      <p:sp>
        <p:nvSpPr>
          <p:cNvPr id="10" name="Pladsholder til tekst 9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da-DK" sz="4000" dirty="0" smtClean="0"/>
              <a:t>Den store historie</a:t>
            </a:r>
            <a:endParaRPr lang="da-DK" sz="4000" dirty="0"/>
          </a:p>
        </p:txBody>
      </p:sp>
      <p:sp>
        <p:nvSpPr>
          <p:cNvPr id="11" name="Pladsholder til indhold 10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868507"/>
          </a:xfrm>
        </p:spPr>
        <p:txBody>
          <a:bodyPr/>
          <a:lstStyle/>
          <a:p>
            <a:r>
              <a:rPr lang="da-DK" dirty="0" smtClean="0"/>
              <a:t>Samfunds og staters historie</a:t>
            </a:r>
            <a:endParaRPr lang="da-DK" dirty="0"/>
          </a:p>
        </p:txBody>
      </p:sp>
      <p:sp>
        <p:nvSpPr>
          <p:cNvPr id="13" name="Tekstfelt 12"/>
          <p:cNvSpPr txBox="1"/>
          <p:nvPr/>
        </p:nvSpPr>
        <p:spPr>
          <a:xfrm>
            <a:off x="3562638" y="4378036"/>
            <a:ext cx="48698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da-DK" dirty="0" smtClean="0"/>
              <a:t>Hænger sammen og påvirker hinanden</a:t>
            </a:r>
          </a:p>
          <a:p>
            <a:pPr marL="285750" indent="-285750">
              <a:buFontTx/>
              <a:buChar char="-"/>
            </a:pPr>
            <a:r>
              <a:rPr lang="da-DK" dirty="0" smtClean="0"/>
              <a:t>Mennesket er på én gang:</a:t>
            </a:r>
          </a:p>
          <a:p>
            <a:pPr marL="742950" lvl="1" indent="-285750">
              <a:buFontTx/>
              <a:buChar char="-"/>
            </a:pPr>
            <a:r>
              <a:rPr lang="da-DK" dirty="0" smtClean="0"/>
              <a:t>Historieskabende</a:t>
            </a:r>
          </a:p>
          <a:p>
            <a:pPr marL="742950" lvl="1" indent="-285750">
              <a:buFontTx/>
              <a:buChar char="-"/>
            </a:pPr>
            <a:r>
              <a:rPr lang="da-DK" dirty="0" smtClean="0"/>
              <a:t>Historieskabt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45504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7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886546"/>
          </a:xfrm>
        </p:spPr>
        <p:txBody>
          <a:bodyPr>
            <a:normAutofit fontScale="90000"/>
          </a:bodyPr>
          <a:lstStyle/>
          <a:p>
            <a:r>
              <a:rPr lang="da-DK" dirty="0" smtClean="0"/>
              <a:t>Vigtige historiske begivenheder:</a:t>
            </a: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2313709"/>
            <a:ext cx="9144000" cy="2944091"/>
          </a:xfrm>
        </p:spPr>
        <p:txBody>
          <a:bodyPr>
            <a:no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da-DK" sz="4000" dirty="0"/>
              <a:t>Lav en liste over de vigtigste historiske begivenheder du kan komme i tanke om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da-DK" sz="4000" dirty="0" smtClean="0"/>
          </a:p>
        </p:txBody>
      </p:sp>
    </p:spTree>
    <p:extLst>
      <p:ext uri="{BB962C8B-B14F-4D97-AF65-F5344CB8AC3E}">
        <p14:creationId xmlns:p14="http://schemas.microsoft.com/office/powerpoint/2010/main" val="3140628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7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886546"/>
          </a:xfrm>
        </p:spPr>
        <p:txBody>
          <a:bodyPr>
            <a:normAutofit fontScale="90000"/>
          </a:bodyPr>
          <a:lstStyle/>
          <a:p>
            <a:r>
              <a:rPr lang="da-DK" dirty="0" smtClean="0"/>
              <a:t>Vigtige </a:t>
            </a:r>
            <a:r>
              <a:rPr lang="da-DK" smtClean="0"/>
              <a:t>historiske begivenheder:</a:t>
            </a: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2313709"/>
            <a:ext cx="9144000" cy="2944091"/>
          </a:xfrm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a-DK" sz="4000" dirty="0"/>
              <a:t>Sammenlign de begivenhedslister I er kommet frem til.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a-DK" sz="4000" dirty="0"/>
              <a:t>Diskuter jer frem til en fælles liste med de 5 vigtigste </a:t>
            </a:r>
            <a:r>
              <a:rPr lang="da-DK" sz="4000" dirty="0" smtClean="0"/>
              <a:t>begivenheder og skriv dem på tavlen</a:t>
            </a:r>
            <a:endParaRPr lang="da-DK" sz="40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a-DK" sz="4000" dirty="0"/>
              <a:t>Hvorfor er de begivenheder I har valgt vigtige</a:t>
            </a:r>
            <a:r>
              <a:rPr lang="da-DK" sz="4000" dirty="0" smtClean="0"/>
              <a:t>?</a:t>
            </a:r>
            <a:endParaRPr lang="da-DK" sz="4000" dirty="0"/>
          </a:p>
        </p:txBody>
      </p:sp>
    </p:spTree>
    <p:extLst>
      <p:ext uri="{BB962C8B-B14F-4D97-AF65-F5344CB8AC3E}">
        <p14:creationId xmlns:p14="http://schemas.microsoft.com/office/powerpoint/2010/main" val="2973748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7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886546"/>
          </a:xfrm>
        </p:spPr>
        <p:txBody>
          <a:bodyPr>
            <a:normAutofit fontScale="90000"/>
          </a:bodyPr>
          <a:lstStyle/>
          <a:p>
            <a:r>
              <a:rPr lang="da-DK" dirty="0" smtClean="0"/>
              <a:t>Kronologiøvelse:</a:t>
            </a: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2313709"/>
            <a:ext cx="9144000" cy="2944091"/>
          </a:xfrm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a-DK" sz="4000" dirty="0" smtClean="0"/>
              <a:t>Placér de udleverede begivenheder i kronologisk rækkefølge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a-DK" sz="4000" dirty="0" smtClean="0"/>
              <a:t>Prøv at sætte et omtrentligt årstal på begivenhederne</a:t>
            </a:r>
            <a:endParaRPr lang="da-DK" sz="4000" dirty="0"/>
          </a:p>
        </p:txBody>
      </p:sp>
    </p:spTree>
    <p:extLst>
      <p:ext uri="{BB962C8B-B14F-4D97-AF65-F5344CB8AC3E}">
        <p14:creationId xmlns:p14="http://schemas.microsoft.com/office/powerpoint/2010/main" val="794048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 smtClean="0"/>
              <a:t>Design et mindesmærke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Vælg en begivenhed eller et fænomen som I mener fortjener at blive husket.</a:t>
            </a:r>
          </a:p>
          <a:p>
            <a:r>
              <a:rPr lang="da-DK" dirty="0" smtClean="0"/>
              <a:t>Design et mindesmærke for begivenheden/fænomenet</a:t>
            </a:r>
          </a:p>
          <a:p>
            <a:r>
              <a:rPr lang="da-DK" dirty="0" smtClean="0"/>
              <a:t>Overvej i den forbindelse:</a:t>
            </a:r>
          </a:p>
          <a:p>
            <a:pPr lvl="1"/>
            <a:r>
              <a:rPr lang="da-DK" dirty="0" smtClean="0"/>
              <a:t>Hvordan skal det se ud?</a:t>
            </a:r>
          </a:p>
          <a:p>
            <a:pPr lvl="1"/>
            <a:r>
              <a:rPr lang="da-DK" dirty="0"/>
              <a:t>Hvor skal det stå?</a:t>
            </a:r>
          </a:p>
          <a:p>
            <a:pPr lvl="1"/>
            <a:r>
              <a:rPr lang="da-DK" dirty="0"/>
              <a:t>Hvad skal der stå på det? Skriv en inskription.</a:t>
            </a:r>
          </a:p>
          <a:p>
            <a:pPr lvl="1"/>
            <a:r>
              <a:rPr lang="da-DK" dirty="0"/>
              <a:t>Skriv den tale I vil holde ved afsløringen af mindesmærket.</a:t>
            </a:r>
          </a:p>
          <a:p>
            <a:pPr lvl="1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20795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7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955819"/>
          </a:xfrm>
        </p:spPr>
        <p:txBody>
          <a:bodyPr>
            <a:normAutofit/>
          </a:bodyPr>
          <a:lstStyle/>
          <a:p>
            <a:r>
              <a:rPr lang="da-DK" sz="3600" b="1" dirty="0" smtClean="0"/>
              <a:t>Hvad </a:t>
            </a:r>
            <a:r>
              <a:rPr lang="da-DK" sz="3600" b="1" dirty="0" smtClean="0"/>
              <a:t>betyder ”historie” i følgende vendinger?</a:t>
            </a:r>
            <a:endParaRPr lang="da-DK" sz="3600" b="1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2757055"/>
            <a:ext cx="9144000" cy="2500745"/>
          </a:xfrm>
        </p:spPr>
        <p:txBody>
          <a:bodyPr/>
          <a:lstStyle/>
          <a:p>
            <a:r>
              <a:rPr lang="da-DK" dirty="0" smtClean="0"/>
              <a:t>”Dette er en historisk begivenhed”</a:t>
            </a:r>
          </a:p>
          <a:p>
            <a:r>
              <a:rPr lang="da-DK" dirty="0" smtClean="0"/>
              <a:t>”Det har kun historisk interesse</a:t>
            </a:r>
            <a:r>
              <a:rPr lang="da-DK" dirty="0" smtClean="0"/>
              <a:t>”</a:t>
            </a:r>
          </a:p>
          <a:p>
            <a:r>
              <a:rPr lang="da-DK" dirty="0" smtClean="0"/>
              <a:t>”Historien vil vise at…”</a:t>
            </a:r>
            <a:endParaRPr lang="da-DK" dirty="0" smtClean="0"/>
          </a:p>
          <a:p>
            <a:r>
              <a:rPr lang="da-DK" dirty="0" smtClean="0"/>
              <a:t>”Historiens vingesus”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4497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7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smtClean="0"/>
              <a:t>Historie = fortællinger om fortiden</a:t>
            </a: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6025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7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smtClean="0"/>
              <a:t>Hvad kan man bruge historie til?</a:t>
            </a: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147598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da-DK" sz="4400" dirty="0" smtClean="0"/>
              <a:t>F.eks.: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da-DK" sz="4400" dirty="0" smtClean="0"/>
              <a:t>Historie som læremester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da-DK" sz="4400" dirty="0" smtClean="0"/>
              <a:t>Historie som perspektiv/spejl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da-DK" sz="4400" dirty="0" smtClean="0"/>
              <a:t>Historie som </a:t>
            </a:r>
            <a:r>
              <a:rPr lang="da-DK" sz="4400" dirty="0" smtClean="0"/>
              <a:t>underholdning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da-DK" sz="4400" dirty="0"/>
              <a:t>Historie som </a:t>
            </a:r>
            <a:r>
              <a:rPr lang="da-DK" sz="4400" dirty="0" smtClean="0"/>
              <a:t>videnskabsfag</a:t>
            </a:r>
            <a:endParaRPr lang="da-DK" sz="4400" dirty="0" smtClean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da-DK" sz="4400" dirty="0" smtClean="0"/>
              <a:t>Historie som led i </a:t>
            </a:r>
            <a:r>
              <a:rPr lang="da-DK" sz="4400" dirty="0" smtClean="0"/>
              <a:t>identitetsdannelse</a:t>
            </a:r>
          </a:p>
        </p:txBody>
      </p:sp>
    </p:spTree>
    <p:extLst>
      <p:ext uri="{BB962C8B-B14F-4D97-AF65-F5344CB8AC3E}">
        <p14:creationId xmlns:p14="http://schemas.microsoft.com/office/powerpoint/2010/main" val="3431145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7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054167"/>
          </a:xfrm>
        </p:spPr>
        <p:txBody>
          <a:bodyPr/>
          <a:lstStyle/>
          <a:p>
            <a:r>
              <a:rPr lang="da-DK" dirty="0" smtClean="0"/>
              <a:t>Historiebevidsthed</a:t>
            </a: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4602051" y="9398001"/>
            <a:ext cx="9144000" cy="1655762"/>
          </a:xfrm>
        </p:spPr>
        <p:txBody>
          <a:bodyPr>
            <a:normAutofit/>
          </a:bodyPr>
          <a:lstStyle/>
          <a:p>
            <a:pPr algn="l"/>
            <a:endParaRPr lang="da-DK" sz="4400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891" y="2597729"/>
            <a:ext cx="9663543" cy="311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69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7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560964"/>
          </a:xfrm>
        </p:spPr>
        <p:txBody>
          <a:bodyPr>
            <a:normAutofit fontScale="90000"/>
          </a:bodyPr>
          <a:lstStyle/>
          <a:p>
            <a:r>
              <a:rPr lang="da-DK" sz="4000" b="1" dirty="0" smtClean="0"/>
              <a:t>Historiebevidsthed</a:t>
            </a:r>
            <a:endParaRPr lang="da-DK" sz="4000" b="1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4602051" y="9398001"/>
            <a:ext cx="9144000" cy="1655762"/>
          </a:xfrm>
        </p:spPr>
        <p:txBody>
          <a:bodyPr>
            <a:normAutofit/>
          </a:bodyPr>
          <a:lstStyle/>
          <a:p>
            <a:pPr algn="l"/>
            <a:endParaRPr lang="da-DK" sz="4400" dirty="0"/>
          </a:p>
        </p:txBody>
      </p:sp>
      <p:pic>
        <p:nvPicPr>
          <p:cNvPr id="5" name="Bille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268" y="1898074"/>
            <a:ext cx="7300769" cy="485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999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7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smtClean="0"/>
              <a:t>Kilder = spor af </a:t>
            </a:r>
            <a:r>
              <a:rPr lang="da-DK" dirty="0" smtClean="0"/>
              <a:t>fortiden</a:t>
            </a: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 smtClean="0"/>
              <a:t>- Hvilke forskellige slags kilder kan I komme i tanke om?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71994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7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886546"/>
          </a:xfrm>
        </p:spPr>
        <p:txBody>
          <a:bodyPr>
            <a:normAutofit fontScale="90000"/>
          </a:bodyPr>
          <a:lstStyle/>
          <a:p>
            <a:r>
              <a:rPr lang="da-DK" dirty="0" smtClean="0"/>
              <a:t>En historisk begivenhed: Nytårsfest 2016-2017</a:t>
            </a: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2313709"/>
            <a:ext cx="9144000" cy="2944091"/>
          </a:xfrm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a-DK" sz="4000" dirty="0" smtClean="0"/>
              <a:t>Hvilke kilder kunne I bruge, hvis I skulle skrive historien om jeres nytårsfest?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a-DK" sz="4000" dirty="0" smtClean="0"/>
              <a:t>Hvad kan de forskellige kilder bruges til at sige noget om?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a-DK" sz="4000" dirty="0" smtClean="0"/>
              <a:t>Hvilke problemer er der ved at bruge de forskellige kilder?</a:t>
            </a:r>
            <a:endParaRPr lang="da-DK" sz="4000" dirty="0"/>
          </a:p>
        </p:txBody>
      </p:sp>
    </p:spTree>
    <p:extLst>
      <p:ext uri="{BB962C8B-B14F-4D97-AF65-F5344CB8AC3E}">
        <p14:creationId xmlns:p14="http://schemas.microsoft.com/office/powerpoint/2010/main" val="316065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7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886546"/>
          </a:xfrm>
        </p:spPr>
        <p:txBody>
          <a:bodyPr>
            <a:normAutofit fontScale="90000"/>
          </a:bodyPr>
          <a:lstStyle/>
          <a:p>
            <a:r>
              <a:rPr lang="da-DK" dirty="0" smtClean="0"/>
              <a:t>En historisk begivenhed: Nytårsfest 2016-2017</a:t>
            </a: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2313709"/>
            <a:ext cx="9144000" cy="2944091"/>
          </a:xfrm>
        </p:spPr>
        <p:txBody>
          <a:bodyPr>
            <a:no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da-DK" sz="4000" dirty="0" smtClean="0"/>
              <a:t>Peter og Camilla mødte hinanden til festen og blev kærester.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da-DK" sz="4000" dirty="0" smtClean="0"/>
              <a:t>De blev gift og fik børn.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da-DK" sz="4000" dirty="0" smtClean="0"/>
              <a:t>I 2030 holdt de kobberbryllup og Peter skulle holde tale.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da-DK" sz="4000" dirty="0" smtClean="0"/>
              <a:t>Hvordan tror I han vil fortælle historien om nytårsfesten 2016-2017?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da-DK" sz="4000" dirty="0" smtClean="0"/>
          </a:p>
        </p:txBody>
      </p:sp>
    </p:spTree>
    <p:extLst>
      <p:ext uri="{BB962C8B-B14F-4D97-AF65-F5344CB8AC3E}">
        <p14:creationId xmlns:p14="http://schemas.microsoft.com/office/powerpoint/2010/main" val="3384449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377</Words>
  <Application>Microsoft Office PowerPoint</Application>
  <PresentationFormat>Widescreen</PresentationFormat>
  <Paragraphs>56</Paragraphs>
  <Slides>15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Office-tema</vt:lpstr>
      <vt:lpstr>Introduktion til historie</vt:lpstr>
      <vt:lpstr>Hvad betyder ”historie” i følgende vendinger?</vt:lpstr>
      <vt:lpstr>Historie = fortællinger om fortiden</vt:lpstr>
      <vt:lpstr>Hvad kan man bruge historie til?</vt:lpstr>
      <vt:lpstr>Historiebevidsthed</vt:lpstr>
      <vt:lpstr>Historiebevidsthed</vt:lpstr>
      <vt:lpstr>Kilder = spor af fortiden</vt:lpstr>
      <vt:lpstr>En historisk begivenhed: Nytårsfest 2016-2017</vt:lpstr>
      <vt:lpstr>En historisk begivenhed: Nytårsfest 2016-2017</vt:lpstr>
      <vt:lpstr>En historisk begivenhed: Nytårsfest 2016-2017</vt:lpstr>
      <vt:lpstr>Forskellige slags historie</vt:lpstr>
      <vt:lpstr>Vigtige historiske begivenheder:</vt:lpstr>
      <vt:lpstr>Vigtige historiske begivenheder:</vt:lpstr>
      <vt:lpstr>Kronologiøvelse:</vt:lpstr>
      <vt:lpstr>Design et mindesmærke</vt:lpstr>
    </vt:vector>
  </TitlesOfParts>
  <Company>ITS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Introduktion til historie</dc:title>
  <dc:creator>David Kyng</dc:creator>
  <cp:lastModifiedBy>David Kyng (DK | VG)</cp:lastModifiedBy>
  <cp:revision>19</cp:revision>
  <dcterms:created xsi:type="dcterms:W3CDTF">2013-10-20T13:18:11Z</dcterms:created>
  <dcterms:modified xsi:type="dcterms:W3CDTF">2017-01-05T13:28:03Z</dcterms:modified>
</cp:coreProperties>
</file>